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  <p:sldId id="379" r:id="rId3"/>
    <p:sldId id="366" r:id="rId4"/>
    <p:sldId id="367" r:id="rId5"/>
    <p:sldId id="368" r:id="rId6"/>
    <p:sldId id="369" r:id="rId7"/>
    <p:sldId id="370" r:id="rId8"/>
    <p:sldId id="371" r:id="rId9"/>
    <p:sldId id="372" r:id="rId10"/>
    <p:sldId id="373" r:id="rId11"/>
    <p:sldId id="3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ACA"/>
    <a:srgbClr val="FFFFFF"/>
    <a:srgbClr val="1299FF"/>
    <a:srgbClr val="3FA8FF"/>
    <a:srgbClr val="D0EBFF"/>
    <a:srgbClr val="66CCFF"/>
    <a:srgbClr val="EFF8FF"/>
    <a:srgbClr val="003366"/>
    <a:srgbClr val="0099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>
        <p:guide orient="horz" pos="244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687E9A73-191B-4684-BFD5-B38A2C6C29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9" t="26123" r="-109" b="37520"/>
          <a:stretch/>
        </p:blipFill>
        <p:spPr>
          <a:xfrm>
            <a:off x="0" y="3878263"/>
            <a:ext cx="12192000" cy="29797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192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33C6F105-1C6A-4701-9093-10DFC9DBB5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6/22/2017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EC608F58-C6E1-4BAE-A06C-2090C16B36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9" t="26123" r="-109" b="37520"/>
          <a:stretch/>
        </p:blipFill>
        <p:spPr>
          <a:xfrm>
            <a:off x="0" y="3878263"/>
            <a:ext cx="12192000" cy="29797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B677818D-BE2D-4C37-A350-7C005D9AD2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F1FF528-74C7-46D8-B999-3BB8123272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6/22/2017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EFAF403-9100-4559-AF1A-8047E585033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>
                <a:solidFill>
                  <a:schemeClr val="accent1"/>
                </a:solidFill>
              </a:rPr>
              <a:t>AIR 2 AIR </a:t>
            </a:r>
            <a:r>
              <a:rPr lang="nl-BE" sz="4800" b="1" dirty="0" err="1">
                <a:solidFill>
                  <a:schemeClr val="accent1"/>
                </a:solidFill>
              </a:rPr>
              <a:t>TaskING</a:t>
            </a:r>
            <a:endParaRPr lang="nl-BE" b="1" dirty="0">
              <a:solidFill>
                <a:schemeClr val="accent1"/>
              </a:solidFill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5" name="Ondertitel 4"/>
          <p:cNvSpPr>
            <a:spLocks noGrp="1"/>
          </p:cNvSpPr>
          <p:nvPr>
            <p:ph type="subTitle" idx="4294967295"/>
          </p:nvPr>
        </p:nvSpPr>
        <p:spPr>
          <a:xfrm>
            <a:off x="1524000" y="3996250"/>
            <a:ext cx="9144000" cy="1309255"/>
          </a:xfrm>
        </p:spPr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Ovaal 85"/>
          <p:cNvSpPr/>
          <p:nvPr/>
        </p:nvSpPr>
        <p:spPr>
          <a:xfrm>
            <a:off x="5735996" y="2168986"/>
            <a:ext cx="1530017" cy="1530017"/>
          </a:xfrm>
          <a:prstGeom prst="ellipse">
            <a:avLst/>
          </a:prstGeom>
          <a:solidFill>
            <a:srgbClr val="1299FF">
              <a:alpha val="40000"/>
            </a:srgbClr>
          </a:soli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" name="Ovaal 4"/>
          <p:cNvSpPr/>
          <p:nvPr/>
        </p:nvSpPr>
        <p:spPr>
          <a:xfrm>
            <a:off x="4025977" y="4869016"/>
            <a:ext cx="1530017" cy="1530017"/>
          </a:xfrm>
          <a:prstGeom prst="ellipse">
            <a:avLst/>
          </a:prstGeom>
          <a:solidFill>
            <a:srgbClr val="1299FF">
              <a:alpha val="40000"/>
            </a:srgbClr>
          </a:soli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Vrije vorm: vorm 1"/>
          <p:cNvSpPr/>
          <p:nvPr/>
        </p:nvSpPr>
        <p:spPr>
          <a:xfrm>
            <a:off x="5805182" y="1828800"/>
            <a:ext cx="6392411" cy="5033394"/>
          </a:xfrm>
          <a:custGeom>
            <a:avLst/>
            <a:gdLst>
              <a:gd name="connsiteX0" fmla="*/ 201335 w 6392411"/>
              <a:gd name="connsiteY0" fmla="*/ 8389 h 5033394"/>
              <a:gd name="connsiteX1" fmla="*/ 931178 w 6392411"/>
              <a:gd name="connsiteY1" fmla="*/ 1015068 h 5033394"/>
              <a:gd name="connsiteX2" fmla="*/ 251669 w 6392411"/>
              <a:gd name="connsiteY2" fmla="*/ 2575420 h 5033394"/>
              <a:gd name="connsiteX3" fmla="*/ 805343 w 6392411"/>
              <a:gd name="connsiteY3" fmla="*/ 3431097 h 5033394"/>
              <a:gd name="connsiteX4" fmla="*/ 0 w 6392411"/>
              <a:gd name="connsiteY4" fmla="*/ 4269996 h 5033394"/>
              <a:gd name="connsiteX5" fmla="*/ 612396 w 6392411"/>
              <a:gd name="connsiteY5" fmla="*/ 5033394 h 5033394"/>
              <a:gd name="connsiteX6" fmla="*/ 6392411 w 6392411"/>
              <a:gd name="connsiteY6" fmla="*/ 5033394 h 5033394"/>
              <a:gd name="connsiteX7" fmla="*/ 6375633 w 6392411"/>
              <a:gd name="connsiteY7" fmla="*/ 0 h 5033394"/>
              <a:gd name="connsiteX8" fmla="*/ 201335 w 6392411"/>
              <a:gd name="connsiteY8" fmla="*/ 8389 h 503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2411" h="5033394">
                <a:moveTo>
                  <a:pt x="201335" y="8389"/>
                </a:moveTo>
                <a:lnTo>
                  <a:pt x="931178" y="1015068"/>
                </a:lnTo>
                <a:lnTo>
                  <a:pt x="251669" y="2575420"/>
                </a:lnTo>
                <a:lnTo>
                  <a:pt x="805343" y="3431097"/>
                </a:lnTo>
                <a:lnTo>
                  <a:pt x="0" y="4269996"/>
                </a:lnTo>
                <a:lnTo>
                  <a:pt x="612396" y="5033394"/>
                </a:lnTo>
                <a:lnTo>
                  <a:pt x="6392411" y="5033394"/>
                </a:lnTo>
                <a:cubicBezTo>
                  <a:pt x="6386818" y="3355596"/>
                  <a:pt x="6381226" y="1677798"/>
                  <a:pt x="6375633" y="0"/>
                </a:cubicBezTo>
                <a:lnTo>
                  <a:pt x="201335" y="8389"/>
                </a:lnTo>
                <a:close/>
              </a:path>
            </a:pathLst>
          </a:custGeom>
          <a:solidFill>
            <a:srgbClr val="FF4747">
              <a:alpha val="30196"/>
            </a:srgb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hot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cold</a:t>
            </a:r>
            <a:r>
              <a:rPr lang="nl-BE" dirty="0"/>
              <a:t> war</a:t>
            </a:r>
          </a:p>
        </p:txBody>
      </p:sp>
      <p:sp>
        <p:nvSpPr>
          <p:cNvPr id="8" name="Ovaal 7"/>
          <p:cNvSpPr/>
          <p:nvPr/>
        </p:nvSpPr>
        <p:spPr>
          <a:xfrm>
            <a:off x="425937" y="5319021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/>
          <p:cNvSpPr txBox="1"/>
          <p:nvPr/>
        </p:nvSpPr>
        <p:spPr>
          <a:xfrm>
            <a:off x="425938" y="6129028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1" name="Groep 10"/>
          <p:cNvGrpSpPr/>
          <p:nvPr/>
        </p:nvGrpSpPr>
        <p:grpSpPr>
          <a:xfrm>
            <a:off x="605939" y="5499021"/>
            <a:ext cx="540007" cy="540007"/>
            <a:chOff x="3665972" y="2888994"/>
            <a:chExt cx="540007" cy="540007"/>
          </a:xfrm>
        </p:grpSpPr>
        <p:sp>
          <p:nvSpPr>
            <p:cNvPr id="12" name="Ovaal 1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Ovaal 13"/>
          <p:cNvSpPr/>
          <p:nvPr/>
        </p:nvSpPr>
        <p:spPr>
          <a:xfrm>
            <a:off x="2045955" y="2078985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kstvak 14"/>
          <p:cNvSpPr txBox="1"/>
          <p:nvPr/>
        </p:nvSpPr>
        <p:spPr>
          <a:xfrm>
            <a:off x="2045956" y="2888992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7" name="Groep 16"/>
          <p:cNvGrpSpPr/>
          <p:nvPr/>
        </p:nvGrpSpPr>
        <p:grpSpPr>
          <a:xfrm rot="4500000">
            <a:off x="2225957" y="2258985"/>
            <a:ext cx="540007" cy="540007"/>
            <a:chOff x="3665972" y="2888994"/>
            <a:chExt cx="540007" cy="540007"/>
          </a:xfrm>
        </p:grpSpPr>
        <p:sp>
          <p:nvSpPr>
            <p:cNvPr id="18" name="Ovaal 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Ovaal 19"/>
          <p:cNvSpPr/>
          <p:nvPr/>
        </p:nvSpPr>
        <p:spPr>
          <a:xfrm>
            <a:off x="2765963" y="4689014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>
            <a:off x="2765964" y="5499021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3" name="Groep 22"/>
          <p:cNvGrpSpPr/>
          <p:nvPr/>
        </p:nvGrpSpPr>
        <p:grpSpPr>
          <a:xfrm rot="4555511">
            <a:off x="2945965" y="4869014"/>
            <a:ext cx="540007" cy="540007"/>
            <a:chOff x="3665972" y="2888994"/>
            <a:chExt cx="540007" cy="540007"/>
          </a:xfrm>
        </p:grpSpPr>
        <p:sp>
          <p:nvSpPr>
            <p:cNvPr id="24" name="Ovaal 2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Ovaal 33"/>
          <p:cNvSpPr/>
          <p:nvPr/>
        </p:nvSpPr>
        <p:spPr>
          <a:xfrm>
            <a:off x="9066033" y="2168986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Tekstvak 34"/>
          <p:cNvSpPr txBox="1"/>
          <p:nvPr/>
        </p:nvSpPr>
        <p:spPr>
          <a:xfrm>
            <a:off x="9066032" y="2978996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10866053" y="2978995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10866052" y="3789005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Ovaal 37"/>
          <p:cNvSpPr/>
          <p:nvPr/>
        </p:nvSpPr>
        <p:spPr>
          <a:xfrm>
            <a:off x="9606039" y="5139019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9" name="Tekstvak 38"/>
          <p:cNvSpPr txBox="1"/>
          <p:nvPr/>
        </p:nvSpPr>
        <p:spPr>
          <a:xfrm>
            <a:off x="9606038" y="5949029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Vrije vorm: vorm 42"/>
          <p:cNvSpPr/>
          <p:nvPr/>
        </p:nvSpPr>
        <p:spPr>
          <a:xfrm>
            <a:off x="5645995" y="1820411"/>
            <a:ext cx="939567" cy="5037589"/>
          </a:xfrm>
          <a:custGeom>
            <a:avLst/>
            <a:gdLst>
              <a:gd name="connsiteX0" fmla="*/ 142613 w 939567"/>
              <a:gd name="connsiteY0" fmla="*/ 0 h 5050172"/>
              <a:gd name="connsiteX1" fmla="*/ 939567 w 939567"/>
              <a:gd name="connsiteY1" fmla="*/ 1023457 h 5050172"/>
              <a:gd name="connsiteX2" fmla="*/ 251669 w 939567"/>
              <a:gd name="connsiteY2" fmla="*/ 2592198 h 5050172"/>
              <a:gd name="connsiteX3" fmla="*/ 771787 w 939567"/>
              <a:gd name="connsiteY3" fmla="*/ 3439486 h 5050172"/>
              <a:gd name="connsiteX4" fmla="*/ 0 w 939567"/>
              <a:gd name="connsiteY4" fmla="*/ 4286774 h 5050172"/>
              <a:gd name="connsiteX5" fmla="*/ 637563 w 939567"/>
              <a:gd name="connsiteY5" fmla="*/ 5050172 h 505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567" h="5050172">
                <a:moveTo>
                  <a:pt x="142613" y="0"/>
                </a:moveTo>
                <a:lnTo>
                  <a:pt x="939567" y="1023457"/>
                </a:lnTo>
                <a:lnTo>
                  <a:pt x="251669" y="2592198"/>
                </a:lnTo>
                <a:lnTo>
                  <a:pt x="771787" y="3439486"/>
                </a:lnTo>
                <a:lnTo>
                  <a:pt x="0" y="4286774"/>
                </a:lnTo>
                <a:lnTo>
                  <a:pt x="637563" y="5050172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44" name="Groep 43"/>
          <p:cNvGrpSpPr/>
          <p:nvPr/>
        </p:nvGrpSpPr>
        <p:grpSpPr>
          <a:xfrm rot="16472516">
            <a:off x="9786041" y="531902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1046055" y="3158997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9246035" y="2348988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Vrije vorm: vorm 2"/>
          <p:cNvSpPr/>
          <p:nvPr/>
        </p:nvSpPr>
        <p:spPr>
          <a:xfrm>
            <a:off x="6694415" y="2139193"/>
            <a:ext cx="1937857" cy="2038524"/>
          </a:xfrm>
          <a:custGeom>
            <a:avLst/>
            <a:gdLst>
              <a:gd name="connsiteX0" fmla="*/ 528506 w 1937857"/>
              <a:gd name="connsiteY0" fmla="*/ 50334 h 2038524"/>
              <a:gd name="connsiteX1" fmla="*/ 343948 w 1937857"/>
              <a:gd name="connsiteY1" fmla="*/ 931178 h 2038524"/>
              <a:gd name="connsiteX2" fmla="*/ 0 w 1937857"/>
              <a:gd name="connsiteY2" fmla="*/ 1702965 h 2038524"/>
              <a:gd name="connsiteX3" fmla="*/ 1384183 w 1937857"/>
              <a:gd name="connsiteY3" fmla="*/ 2038524 h 2038524"/>
              <a:gd name="connsiteX4" fmla="*/ 1937857 w 1937857"/>
              <a:gd name="connsiteY4" fmla="*/ 1182847 h 2038524"/>
              <a:gd name="connsiteX5" fmla="*/ 1937857 w 1937857"/>
              <a:gd name="connsiteY5" fmla="*/ 0 h 2038524"/>
              <a:gd name="connsiteX6" fmla="*/ 528506 w 1937857"/>
              <a:gd name="connsiteY6" fmla="*/ 50334 h 2038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857" h="2038524">
                <a:moveTo>
                  <a:pt x="528506" y="50334"/>
                </a:moveTo>
                <a:lnTo>
                  <a:pt x="343948" y="931178"/>
                </a:lnTo>
                <a:lnTo>
                  <a:pt x="0" y="1702965"/>
                </a:lnTo>
                <a:lnTo>
                  <a:pt x="1384183" y="2038524"/>
                </a:lnTo>
                <a:lnTo>
                  <a:pt x="1937857" y="1182847"/>
                </a:lnTo>
                <a:lnTo>
                  <a:pt x="1937857" y="0"/>
                </a:lnTo>
                <a:lnTo>
                  <a:pt x="528506" y="50334"/>
                </a:lnTo>
                <a:close/>
              </a:path>
            </a:pathLst>
          </a:custGeom>
          <a:solidFill>
            <a:schemeClr val="accent2">
              <a:alpha val="4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" name="Vrije vorm: vorm 3"/>
          <p:cNvSpPr/>
          <p:nvPr/>
        </p:nvSpPr>
        <p:spPr>
          <a:xfrm>
            <a:off x="6467912" y="4387442"/>
            <a:ext cx="2315361" cy="2365696"/>
          </a:xfrm>
          <a:custGeom>
            <a:avLst/>
            <a:gdLst>
              <a:gd name="connsiteX0" fmla="*/ 494950 w 2315361"/>
              <a:gd name="connsiteY0" fmla="*/ 2332140 h 2365696"/>
              <a:gd name="connsiteX1" fmla="*/ 0 w 2315361"/>
              <a:gd name="connsiteY1" fmla="*/ 1770077 h 2365696"/>
              <a:gd name="connsiteX2" fmla="*/ 721453 w 2315361"/>
              <a:gd name="connsiteY2" fmla="*/ 880844 h 2365696"/>
              <a:gd name="connsiteX3" fmla="*/ 343949 w 2315361"/>
              <a:gd name="connsiteY3" fmla="*/ 0 h 2365696"/>
              <a:gd name="connsiteX4" fmla="*/ 2315361 w 2315361"/>
              <a:gd name="connsiteY4" fmla="*/ 343949 h 2365696"/>
              <a:gd name="connsiteX5" fmla="*/ 2030136 w 2315361"/>
              <a:gd name="connsiteY5" fmla="*/ 1476463 h 2365696"/>
              <a:gd name="connsiteX6" fmla="*/ 2290194 w 2315361"/>
              <a:gd name="connsiteY6" fmla="*/ 2365696 h 2365696"/>
              <a:gd name="connsiteX7" fmla="*/ 494950 w 2315361"/>
              <a:gd name="connsiteY7" fmla="*/ 2332140 h 2365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15361" h="2365696">
                <a:moveTo>
                  <a:pt x="494950" y="2332140"/>
                </a:moveTo>
                <a:lnTo>
                  <a:pt x="0" y="1770077"/>
                </a:lnTo>
                <a:lnTo>
                  <a:pt x="721453" y="880844"/>
                </a:lnTo>
                <a:lnTo>
                  <a:pt x="343949" y="0"/>
                </a:lnTo>
                <a:lnTo>
                  <a:pt x="2315361" y="343949"/>
                </a:lnTo>
                <a:lnTo>
                  <a:pt x="2030136" y="1476463"/>
                </a:lnTo>
                <a:lnTo>
                  <a:pt x="2290194" y="2365696"/>
                </a:lnTo>
                <a:lnTo>
                  <a:pt x="494950" y="2332140"/>
                </a:lnTo>
                <a:close/>
              </a:path>
            </a:pathLst>
          </a:custGeom>
          <a:solidFill>
            <a:schemeClr val="accent2">
              <a:alpha val="4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grpSp>
        <p:nvGrpSpPr>
          <p:cNvPr id="42" name="Groep 41"/>
          <p:cNvGrpSpPr/>
          <p:nvPr/>
        </p:nvGrpSpPr>
        <p:grpSpPr>
          <a:xfrm rot="15946666">
            <a:off x="7915166" y="2368134"/>
            <a:ext cx="540007" cy="540007"/>
            <a:chOff x="3665972" y="2888994"/>
            <a:chExt cx="540007" cy="540007"/>
          </a:xfrm>
        </p:grpSpPr>
        <p:sp>
          <p:nvSpPr>
            <p:cNvPr id="55" name="Ovaal 5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7" name="Groep 56"/>
          <p:cNvGrpSpPr/>
          <p:nvPr/>
        </p:nvGrpSpPr>
        <p:grpSpPr>
          <a:xfrm rot="16474693">
            <a:off x="7716018" y="5859027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0" name="Groep 59"/>
          <p:cNvGrpSpPr/>
          <p:nvPr/>
        </p:nvGrpSpPr>
        <p:grpSpPr>
          <a:xfrm rot="15875681">
            <a:off x="7446015" y="4869016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 rot="16582464">
            <a:off x="7924328" y="3097303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7" name="Groep 66"/>
          <p:cNvGrpSpPr/>
          <p:nvPr/>
        </p:nvGrpSpPr>
        <p:grpSpPr>
          <a:xfrm rot="4500000">
            <a:off x="5976681" y="2589672"/>
            <a:ext cx="540007" cy="540007"/>
            <a:chOff x="3665972" y="2888994"/>
            <a:chExt cx="540007" cy="540007"/>
          </a:xfrm>
        </p:grpSpPr>
        <p:sp>
          <p:nvSpPr>
            <p:cNvPr id="68" name="Ovaal 6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0" name="Groep 69"/>
          <p:cNvGrpSpPr/>
          <p:nvPr/>
        </p:nvGrpSpPr>
        <p:grpSpPr>
          <a:xfrm rot="4500000">
            <a:off x="6426687" y="2859676"/>
            <a:ext cx="540007" cy="540007"/>
            <a:chOff x="3665972" y="2888994"/>
            <a:chExt cx="540007" cy="540007"/>
          </a:xfrm>
        </p:grpSpPr>
        <p:sp>
          <p:nvSpPr>
            <p:cNvPr id="71" name="Ovaal 7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3" name="Groep 72"/>
          <p:cNvGrpSpPr/>
          <p:nvPr/>
        </p:nvGrpSpPr>
        <p:grpSpPr>
          <a:xfrm rot="4555511">
            <a:off x="4353536" y="5286576"/>
            <a:ext cx="540007" cy="540007"/>
            <a:chOff x="3665972" y="2888994"/>
            <a:chExt cx="540007" cy="540007"/>
          </a:xfrm>
        </p:grpSpPr>
        <p:sp>
          <p:nvSpPr>
            <p:cNvPr id="74" name="Ovaal 7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6" name="Groep 75"/>
          <p:cNvGrpSpPr/>
          <p:nvPr/>
        </p:nvGrpSpPr>
        <p:grpSpPr>
          <a:xfrm rot="4555511">
            <a:off x="4623539" y="5016573"/>
            <a:ext cx="540007" cy="540007"/>
            <a:chOff x="3665972" y="2888994"/>
            <a:chExt cx="540007" cy="540007"/>
          </a:xfrm>
        </p:grpSpPr>
        <p:sp>
          <p:nvSpPr>
            <p:cNvPr id="77" name="Ovaal 7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9" name="Groep 78"/>
          <p:cNvGrpSpPr/>
          <p:nvPr/>
        </p:nvGrpSpPr>
        <p:grpSpPr>
          <a:xfrm rot="4555511">
            <a:off x="4505936" y="5438976"/>
            <a:ext cx="540007" cy="540007"/>
            <a:chOff x="3665972" y="2888994"/>
            <a:chExt cx="540007" cy="540007"/>
          </a:xfrm>
        </p:grpSpPr>
        <p:sp>
          <p:nvSpPr>
            <p:cNvPr id="80" name="Ovaal 7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2" name="Groep 81"/>
          <p:cNvGrpSpPr/>
          <p:nvPr/>
        </p:nvGrpSpPr>
        <p:grpSpPr>
          <a:xfrm rot="4555511">
            <a:off x="4658336" y="5591376"/>
            <a:ext cx="540007" cy="540007"/>
            <a:chOff x="3665972" y="2888994"/>
            <a:chExt cx="540007" cy="540007"/>
          </a:xfrm>
        </p:grpSpPr>
        <p:sp>
          <p:nvSpPr>
            <p:cNvPr id="83" name="Ovaal 8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6" name="Rechte verbindingslijn met pijl 25"/>
          <p:cNvCxnSpPr>
            <a:cxnSpLocks/>
            <a:stCxn id="56" idx="0"/>
            <a:endCxn id="86" idx="6"/>
          </p:cNvCxnSpPr>
          <p:nvPr/>
        </p:nvCxnSpPr>
        <p:spPr>
          <a:xfrm flipH="1">
            <a:off x="7266013" y="2658016"/>
            <a:ext cx="649886" cy="27597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chte verbindingslijn met pijl 27"/>
          <p:cNvCxnSpPr>
            <a:cxnSpLocks/>
            <a:stCxn id="65" idx="0"/>
            <a:endCxn id="86" idx="6"/>
          </p:cNvCxnSpPr>
          <p:nvPr/>
        </p:nvCxnSpPr>
        <p:spPr>
          <a:xfrm flipH="1" flipV="1">
            <a:off x="7266013" y="2933995"/>
            <a:ext cx="659984" cy="403334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met pijl 31"/>
          <p:cNvCxnSpPr>
            <a:stCxn id="62" idx="0"/>
            <a:endCxn id="5" idx="6"/>
          </p:cNvCxnSpPr>
          <p:nvPr/>
        </p:nvCxnSpPr>
        <p:spPr>
          <a:xfrm flipH="1">
            <a:off x="5555994" y="5164454"/>
            <a:ext cx="1891222" cy="46957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59" idx="0"/>
            <a:endCxn id="5" idx="6"/>
          </p:cNvCxnSpPr>
          <p:nvPr/>
        </p:nvCxnSpPr>
        <p:spPr>
          <a:xfrm flipH="1" flipV="1">
            <a:off x="5555994" y="5634025"/>
            <a:ext cx="2160886" cy="473453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ep 87"/>
          <p:cNvGrpSpPr/>
          <p:nvPr/>
        </p:nvGrpSpPr>
        <p:grpSpPr>
          <a:xfrm rot="16472516">
            <a:off x="8996565" y="5069552"/>
            <a:ext cx="540007" cy="540007"/>
            <a:chOff x="3665972" y="2888994"/>
            <a:chExt cx="540007" cy="540007"/>
          </a:xfrm>
        </p:grpSpPr>
        <p:sp>
          <p:nvSpPr>
            <p:cNvPr id="89" name="Ovaal 8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1" name="Groep 90"/>
          <p:cNvGrpSpPr/>
          <p:nvPr/>
        </p:nvGrpSpPr>
        <p:grpSpPr>
          <a:xfrm rot="16472516">
            <a:off x="8906564" y="5339555"/>
            <a:ext cx="540007" cy="540007"/>
            <a:chOff x="3665972" y="2888994"/>
            <a:chExt cx="540007" cy="540007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94" name="Rechte verbindingslijn met pijl 93"/>
          <p:cNvCxnSpPr>
            <a:cxnSpLocks/>
            <a:stCxn id="93" idx="0"/>
            <a:endCxn id="5" idx="6"/>
          </p:cNvCxnSpPr>
          <p:nvPr/>
        </p:nvCxnSpPr>
        <p:spPr>
          <a:xfrm flipH="1">
            <a:off x="5555994" y="5588177"/>
            <a:ext cx="3351418" cy="45848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4025977" y="6206337"/>
            <a:ext cx="1440016" cy="630007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Hot War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735996" y="3519001"/>
            <a:ext cx="1440016" cy="630007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Cold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War</a:t>
            </a:r>
          </a:p>
        </p:txBody>
      </p:sp>
    </p:spTree>
    <p:extLst>
      <p:ext uri="{BB962C8B-B14F-4D97-AF65-F5344CB8AC3E}">
        <p14:creationId xmlns:p14="http://schemas.microsoft.com/office/powerpoint/2010/main" val="3223552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Ovaal 86"/>
          <p:cNvSpPr/>
          <p:nvPr/>
        </p:nvSpPr>
        <p:spPr>
          <a:xfrm>
            <a:off x="2675962" y="0"/>
            <a:ext cx="5901528" cy="5901534"/>
          </a:xfrm>
          <a:prstGeom prst="ellipse">
            <a:avLst/>
          </a:prstGeom>
          <a:solidFill>
            <a:schemeClr val="accent2">
              <a:lumMod val="20000"/>
              <a:lumOff val="80000"/>
              <a:alpha val="40000"/>
            </a:schemeClr>
          </a:solidFill>
          <a:ln w="19050"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6" name="Ovaal 85"/>
          <p:cNvSpPr/>
          <p:nvPr/>
        </p:nvSpPr>
        <p:spPr>
          <a:xfrm>
            <a:off x="4835986" y="2168981"/>
            <a:ext cx="1530017" cy="1530017"/>
          </a:xfrm>
          <a:prstGeom prst="ellipse">
            <a:avLst/>
          </a:prstGeom>
          <a:solidFill>
            <a:srgbClr val="1299FF">
              <a:alpha val="40000"/>
            </a:srgbClr>
          </a:soli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" name="Ovaal 4"/>
          <p:cNvSpPr/>
          <p:nvPr/>
        </p:nvSpPr>
        <p:spPr>
          <a:xfrm>
            <a:off x="515938" y="3699003"/>
            <a:ext cx="1530017" cy="1530017"/>
          </a:xfrm>
          <a:prstGeom prst="ellipse">
            <a:avLst/>
          </a:prstGeom>
          <a:solidFill>
            <a:srgbClr val="1299FF">
              <a:alpha val="40000"/>
            </a:srgbClr>
          </a:soli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Vrije vorm: vorm 1"/>
          <p:cNvSpPr/>
          <p:nvPr/>
        </p:nvSpPr>
        <p:spPr>
          <a:xfrm>
            <a:off x="5805182" y="1828800"/>
            <a:ext cx="6392411" cy="5033394"/>
          </a:xfrm>
          <a:custGeom>
            <a:avLst/>
            <a:gdLst>
              <a:gd name="connsiteX0" fmla="*/ 201335 w 6392411"/>
              <a:gd name="connsiteY0" fmla="*/ 8389 h 5033394"/>
              <a:gd name="connsiteX1" fmla="*/ 931178 w 6392411"/>
              <a:gd name="connsiteY1" fmla="*/ 1015068 h 5033394"/>
              <a:gd name="connsiteX2" fmla="*/ 251669 w 6392411"/>
              <a:gd name="connsiteY2" fmla="*/ 2575420 h 5033394"/>
              <a:gd name="connsiteX3" fmla="*/ 805343 w 6392411"/>
              <a:gd name="connsiteY3" fmla="*/ 3431097 h 5033394"/>
              <a:gd name="connsiteX4" fmla="*/ 0 w 6392411"/>
              <a:gd name="connsiteY4" fmla="*/ 4269996 h 5033394"/>
              <a:gd name="connsiteX5" fmla="*/ 612396 w 6392411"/>
              <a:gd name="connsiteY5" fmla="*/ 5033394 h 5033394"/>
              <a:gd name="connsiteX6" fmla="*/ 6392411 w 6392411"/>
              <a:gd name="connsiteY6" fmla="*/ 5033394 h 5033394"/>
              <a:gd name="connsiteX7" fmla="*/ 6375633 w 6392411"/>
              <a:gd name="connsiteY7" fmla="*/ 0 h 5033394"/>
              <a:gd name="connsiteX8" fmla="*/ 201335 w 6392411"/>
              <a:gd name="connsiteY8" fmla="*/ 8389 h 503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2411" h="5033394">
                <a:moveTo>
                  <a:pt x="201335" y="8389"/>
                </a:moveTo>
                <a:lnTo>
                  <a:pt x="931178" y="1015068"/>
                </a:lnTo>
                <a:lnTo>
                  <a:pt x="251669" y="2575420"/>
                </a:lnTo>
                <a:lnTo>
                  <a:pt x="805343" y="3431097"/>
                </a:lnTo>
                <a:lnTo>
                  <a:pt x="0" y="4269996"/>
                </a:lnTo>
                <a:lnTo>
                  <a:pt x="612396" y="5033394"/>
                </a:lnTo>
                <a:lnTo>
                  <a:pt x="6392411" y="5033394"/>
                </a:lnTo>
                <a:cubicBezTo>
                  <a:pt x="6386818" y="3355596"/>
                  <a:pt x="6381226" y="1677798"/>
                  <a:pt x="6375633" y="0"/>
                </a:cubicBezTo>
                <a:lnTo>
                  <a:pt x="201335" y="8389"/>
                </a:lnTo>
                <a:close/>
              </a:path>
            </a:pathLst>
          </a:custGeom>
          <a:solidFill>
            <a:srgbClr val="FF4747">
              <a:alpha val="30196"/>
            </a:srgb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friendlies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range</a:t>
            </a:r>
          </a:p>
        </p:txBody>
      </p:sp>
      <p:sp>
        <p:nvSpPr>
          <p:cNvPr id="8" name="Ovaal 7"/>
          <p:cNvSpPr/>
          <p:nvPr/>
        </p:nvSpPr>
        <p:spPr>
          <a:xfrm>
            <a:off x="425937" y="5319021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/>
          <p:cNvSpPr txBox="1"/>
          <p:nvPr/>
        </p:nvSpPr>
        <p:spPr>
          <a:xfrm>
            <a:off x="425938" y="6129028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1" name="Groep 10"/>
          <p:cNvGrpSpPr/>
          <p:nvPr/>
        </p:nvGrpSpPr>
        <p:grpSpPr>
          <a:xfrm>
            <a:off x="605939" y="5499021"/>
            <a:ext cx="540007" cy="540007"/>
            <a:chOff x="3665972" y="2888994"/>
            <a:chExt cx="540007" cy="540007"/>
          </a:xfrm>
        </p:grpSpPr>
        <p:sp>
          <p:nvSpPr>
            <p:cNvPr id="12" name="Ovaal 1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Ovaal 13"/>
          <p:cNvSpPr/>
          <p:nvPr/>
        </p:nvSpPr>
        <p:spPr>
          <a:xfrm>
            <a:off x="2045955" y="2078985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kstvak 14"/>
          <p:cNvSpPr txBox="1"/>
          <p:nvPr/>
        </p:nvSpPr>
        <p:spPr>
          <a:xfrm>
            <a:off x="2045956" y="2888992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7" name="Groep 16"/>
          <p:cNvGrpSpPr/>
          <p:nvPr/>
        </p:nvGrpSpPr>
        <p:grpSpPr>
          <a:xfrm>
            <a:off x="2225957" y="2258985"/>
            <a:ext cx="540007" cy="540007"/>
            <a:chOff x="3665972" y="2888994"/>
            <a:chExt cx="540007" cy="540007"/>
          </a:xfrm>
        </p:grpSpPr>
        <p:sp>
          <p:nvSpPr>
            <p:cNvPr id="18" name="Ovaal 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Ovaal 19"/>
          <p:cNvSpPr/>
          <p:nvPr/>
        </p:nvSpPr>
        <p:spPr>
          <a:xfrm>
            <a:off x="2765963" y="4689014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>
            <a:off x="2765964" y="5499021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3" name="Groep 22"/>
          <p:cNvGrpSpPr/>
          <p:nvPr/>
        </p:nvGrpSpPr>
        <p:grpSpPr>
          <a:xfrm rot="55511">
            <a:off x="2945965" y="4869014"/>
            <a:ext cx="540007" cy="540007"/>
            <a:chOff x="3665972" y="2888994"/>
            <a:chExt cx="540007" cy="540007"/>
          </a:xfrm>
        </p:grpSpPr>
        <p:sp>
          <p:nvSpPr>
            <p:cNvPr id="24" name="Ovaal 2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Ovaal 33"/>
          <p:cNvSpPr/>
          <p:nvPr/>
        </p:nvSpPr>
        <p:spPr>
          <a:xfrm>
            <a:off x="9066033" y="2168986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Tekstvak 34"/>
          <p:cNvSpPr txBox="1"/>
          <p:nvPr/>
        </p:nvSpPr>
        <p:spPr>
          <a:xfrm>
            <a:off x="9066032" y="2978996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10866053" y="2978995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10866052" y="3789005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Ovaal 37"/>
          <p:cNvSpPr/>
          <p:nvPr/>
        </p:nvSpPr>
        <p:spPr>
          <a:xfrm>
            <a:off x="9606039" y="5139019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9" name="Tekstvak 38"/>
          <p:cNvSpPr txBox="1"/>
          <p:nvPr/>
        </p:nvSpPr>
        <p:spPr>
          <a:xfrm>
            <a:off x="9606038" y="5949029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Vrije vorm: vorm 42"/>
          <p:cNvSpPr/>
          <p:nvPr/>
        </p:nvSpPr>
        <p:spPr>
          <a:xfrm>
            <a:off x="5645995" y="1820411"/>
            <a:ext cx="939567" cy="5037589"/>
          </a:xfrm>
          <a:custGeom>
            <a:avLst/>
            <a:gdLst>
              <a:gd name="connsiteX0" fmla="*/ 142613 w 939567"/>
              <a:gd name="connsiteY0" fmla="*/ 0 h 5050172"/>
              <a:gd name="connsiteX1" fmla="*/ 939567 w 939567"/>
              <a:gd name="connsiteY1" fmla="*/ 1023457 h 5050172"/>
              <a:gd name="connsiteX2" fmla="*/ 251669 w 939567"/>
              <a:gd name="connsiteY2" fmla="*/ 2592198 h 5050172"/>
              <a:gd name="connsiteX3" fmla="*/ 771787 w 939567"/>
              <a:gd name="connsiteY3" fmla="*/ 3439486 h 5050172"/>
              <a:gd name="connsiteX4" fmla="*/ 0 w 939567"/>
              <a:gd name="connsiteY4" fmla="*/ 4286774 h 5050172"/>
              <a:gd name="connsiteX5" fmla="*/ 637563 w 939567"/>
              <a:gd name="connsiteY5" fmla="*/ 5050172 h 505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567" h="5050172">
                <a:moveTo>
                  <a:pt x="142613" y="0"/>
                </a:moveTo>
                <a:lnTo>
                  <a:pt x="939567" y="1023457"/>
                </a:lnTo>
                <a:lnTo>
                  <a:pt x="251669" y="2592198"/>
                </a:lnTo>
                <a:lnTo>
                  <a:pt x="771787" y="3439486"/>
                </a:lnTo>
                <a:lnTo>
                  <a:pt x="0" y="4286774"/>
                </a:lnTo>
                <a:lnTo>
                  <a:pt x="637563" y="5050172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44" name="Groep 43"/>
          <p:cNvGrpSpPr/>
          <p:nvPr/>
        </p:nvGrpSpPr>
        <p:grpSpPr>
          <a:xfrm rot="16472516">
            <a:off x="9786041" y="531902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1046055" y="3158997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9246035" y="2348988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Groep 41"/>
          <p:cNvGrpSpPr/>
          <p:nvPr/>
        </p:nvGrpSpPr>
        <p:grpSpPr>
          <a:xfrm rot="15946666">
            <a:off x="7915166" y="2368134"/>
            <a:ext cx="540007" cy="540007"/>
            <a:chOff x="3665972" y="2888994"/>
            <a:chExt cx="540007" cy="540007"/>
          </a:xfrm>
        </p:grpSpPr>
        <p:sp>
          <p:nvSpPr>
            <p:cNvPr id="55" name="Ovaal 5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 rot="6169146">
            <a:off x="5603986" y="4827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7" name="Groep 66"/>
          <p:cNvGrpSpPr/>
          <p:nvPr/>
        </p:nvGrpSpPr>
        <p:grpSpPr>
          <a:xfrm rot="4500000">
            <a:off x="5076671" y="2589672"/>
            <a:ext cx="540007" cy="540007"/>
            <a:chOff x="3665972" y="2888994"/>
            <a:chExt cx="540007" cy="540007"/>
          </a:xfrm>
        </p:grpSpPr>
        <p:sp>
          <p:nvSpPr>
            <p:cNvPr id="68" name="Ovaal 6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0" name="Groep 69"/>
          <p:cNvGrpSpPr/>
          <p:nvPr/>
        </p:nvGrpSpPr>
        <p:grpSpPr>
          <a:xfrm rot="4500000">
            <a:off x="5526677" y="2859676"/>
            <a:ext cx="540007" cy="540007"/>
            <a:chOff x="3665972" y="2888994"/>
            <a:chExt cx="540007" cy="540007"/>
          </a:xfrm>
        </p:grpSpPr>
        <p:sp>
          <p:nvSpPr>
            <p:cNvPr id="71" name="Ovaal 7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3" name="Groep 72"/>
          <p:cNvGrpSpPr/>
          <p:nvPr/>
        </p:nvGrpSpPr>
        <p:grpSpPr>
          <a:xfrm rot="4555511">
            <a:off x="843497" y="4116563"/>
            <a:ext cx="540007" cy="540007"/>
            <a:chOff x="3665972" y="2888994"/>
            <a:chExt cx="540007" cy="540007"/>
          </a:xfrm>
        </p:grpSpPr>
        <p:sp>
          <p:nvSpPr>
            <p:cNvPr id="74" name="Ovaal 7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6" name="Groep 75"/>
          <p:cNvGrpSpPr/>
          <p:nvPr/>
        </p:nvGrpSpPr>
        <p:grpSpPr>
          <a:xfrm rot="4555511">
            <a:off x="1113500" y="3846560"/>
            <a:ext cx="540007" cy="540007"/>
            <a:chOff x="3665972" y="2888994"/>
            <a:chExt cx="540007" cy="540007"/>
          </a:xfrm>
        </p:grpSpPr>
        <p:sp>
          <p:nvSpPr>
            <p:cNvPr id="77" name="Ovaal 7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9" name="Groep 78"/>
          <p:cNvGrpSpPr/>
          <p:nvPr/>
        </p:nvGrpSpPr>
        <p:grpSpPr>
          <a:xfrm rot="4555511">
            <a:off x="995897" y="4268963"/>
            <a:ext cx="540007" cy="540007"/>
            <a:chOff x="3665972" y="2888994"/>
            <a:chExt cx="540007" cy="540007"/>
          </a:xfrm>
        </p:grpSpPr>
        <p:sp>
          <p:nvSpPr>
            <p:cNvPr id="80" name="Ovaal 7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2" name="Groep 81"/>
          <p:cNvGrpSpPr/>
          <p:nvPr/>
        </p:nvGrpSpPr>
        <p:grpSpPr>
          <a:xfrm rot="4555511">
            <a:off x="1148297" y="4421363"/>
            <a:ext cx="540007" cy="540007"/>
            <a:chOff x="3665972" y="2888994"/>
            <a:chExt cx="540007" cy="540007"/>
          </a:xfrm>
        </p:grpSpPr>
        <p:sp>
          <p:nvSpPr>
            <p:cNvPr id="83" name="Ovaal 8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6" name="Rechte verbindingslijn met pijl 25"/>
          <p:cNvCxnSpPr>
            <a:cxnSpLocks/>
            <a:stCxn id="56" idx="0"/>
            <a:endCxn id="86" idx="6"/>
          </p:cNvCxnSpPr>
          <p:nvPr/>
        </p:nvCxnSpPr>
        <p:spPr>
          <a:xfrm flipH="1">
            <a:off x="6366003" y="2658016"/>
            <a:ext cx="1549896" cy="275974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chte verbindingslijn met pijl 27"/>
          <p:cNvCxnSpPr>
            <a:cxnSpLocks/>
            <a:stCxn id="65" idx="1"/>
            <a:endCxn id="86" idx="6"/>
          </p:cNvCxnSpPr>
          <p:nvPr/>
        </p:nvCxnSpPr>
        <p:spPr>
          <a:xfrm flipV="1">
            <a:off x="5933896" y="2933990"/>
            <a:ext cx="432107" cy="1899748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ep 87"/>
          <p:cNvGrpSpPr/>
          <p:nvPr/>
        </p:nvGrpSpPr>
        <p:grpSpPr>
          <a:xfrm rot="16472516">
            <a:off x="8996565" y="5069552"/>
            <a:ext cx="540007" cy="540007"/>
            <a:chOff x="3665972" y="2888994"/>
            <a:chExt cx="540007" cy="540007"/>
          </a:xfrm>
        </p:grpSpPr>
        <p:sp>
          <p:nvSpPr>
            <p:cNvPr id="89" name="Ovaal 8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1" name="Groep 90"/>
          <p:cNvGrpSpPr/>
          <p:nvPr/>
        </p:nvGrpSpPr>
        <p:grpSpPr>
          <a:xfrm rot="16472516">
            <a:off x="8906564" y="5339555"/>
            <a:ext cx="540007" cy="540007"/>
            <a:chOff x="3665972" y="2888994"/>
            <a:chExt cx="540007" cy="540007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6" name="Rechthoek 95"/>
          <p:cNvSpPr/>
          <p:nvPr/>
        </p:nvSpPr>
        <p:spPr>
          <a:xfrm>
            <a:off x="3035966" y="3338999"/>
            <a:ext cx="2250025" cy="1170013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 “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Engage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Radius”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around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each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detected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target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will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ENGAGE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Tasks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7356014" y="2888993"/>
            <a:ext cx="1260014" cy="630007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ENGAGE</a:t>
            </a:r>
          </a:p>
        </p:txBody>
      </p:sp>
      <p:sp>
        <p:nvSpPr>
          <p:cNvPr id="99" name="Rechthoek 98"/>
          <p:cNvSpPr/>
          <p:nvPr/>
        </p:nvSpPr>
        <p:spPr>
          <a:xfrm>
            <a:off x="8076022" y="5769026"/>
            <a:ext cx="1260014" cy="630007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INTERCEPT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CB5DD945-6CF2-4AAB-AAED-47C9A0E31699}"/>
              </a:ext>
            </a:extLst>
          </p:cNvPr>
          <p:cNvSpPr/>
          <p:nvPr/>
        </p:nvSpPr>
        <p:spPr>
          <a:xfrm>
            <a:off x="5285991" y="5319021"/>
            <a:ext cx="1260014" cy="630007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ENGAGE</a:t>
            </a:r>
          </a:p>
        </p:txBody>
      </p:sp>
      <p:cxnSp>
        <p:nvCxnSpPr>
          <p:cNvPr id="94" name="Rechte verbindingslijn met pijl 93">
            <a:extLst>
              <a:ext uri="{FF2B5EF4-FFF2-40B4-BE49-F238E27FC236}">
                <a16:creationId xmlns:a16="http://schemas.microsoft.com/office/drawing/2014/main" id="{4C28AAC2-758F-48BA-A960-2A35E2975263}"/>
              </a:ext>
            </a:extLst>
          </p:cNvPr>
          <p:cNvCxnSpPr>
            <a:cxnSpLocks/>
            <a:stCxn id="90" idx="0"/>
          </p:cNvCxnSpPr>
          <p:nvPr/>
        </p:nvCxnSpPr>
        <p:spPr>
          <a:xfrm flipH="1" flipV="1">
            <a:off x="6005999" y="3248998"/>
            <a:ext cx="2991414" cy="2069176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39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E0C658-D706-4925-8C25-FCAD45A83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is A2A </a:t>
            </a:r>
            <a:r>
              <a:rPr lang="nl-BE" dirty="0" err="1"/>
              <a:t>tasking</a:t>
            </a:r>
            <a:r>
              <a:rPr lang="nl-BE" dirty="0"/>
              <a:t>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F3932DE-D25C-416F-8FD0-ABC3119F1D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6870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setup a </a:t>
            </a:r>
            <a:r>
              <a:rPr lang="nl-BE" dirty="0" err="1"/>
              <a:t>tasking</a:t>
            </a:r>
            <a:r>
              <a:rPr lang="nl-BE" dirty="0"/>
              <a:t> system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defend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A2A attacks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players</a:t>
            </a:r>
            <a:endParaRPr lang="nl-BE" dirty="0"/>
          </a:p>
        </p:txBody>
      </p:sp>
      <p:sp>
        <p:nvSpPr>
          <p:cNvPr id="8" name="Ovaal 7"/>
          <p:cNvSpPr/>
          <p:nvPr/>
        </p:nvSpPr>
        <p:spPr>
          <a:xfrm>
            <a:off x="425937" y="5319021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/>
          <p:cNvSpPr txBox="1"/>
          <p:nvPr/>
        </p:nvSpPr>
        <p:spPr>
          <a:xfrm>
            <a:off x="425938" y="6129028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4" name="Ovaal 13"/>
          <p:cNvSpPr/>
          <p:nvPr/>
        </p:nvSpPr>
        <p:spPr>
          <a:xfrm>
            <a:off x="2045955" y="2078985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kstvak 14"/>
          <p:cNvSpPr txBox="1"/>
          <p:nvPr/>
        </p:nvSpPr>
        <p:spPr>
          <a:xfrm>
            <a:off x="2045956" y="2888992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Ovaal 19"/>
          <p:cNvSpPr/>
          <p:nvPr/>
        </p:nvSpPr>
        <p:spPr>
          <a:xfrm>
            <a:off x="2765963" y="4689014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>
            <a:off x="2765964" y="5499021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4" name="Ovaal 33"/>
          <p:cNvSpPr/>
          <p:nvPr/>
        </p:nvSpPr>
        <p:spPr>
          <a:xfrm>
            <a:off x="9066033" y="2168986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Tekstvak 34"/>
          <p:cNvSpPr txBox="1"/>
          <p:nvPr/>
        </p:nvSpPr>
        <p:spPr>
          <a:xfrm>
            <a:off x="9066032" y="2978996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10866053" y="2978995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10866052" y="3789005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Ovaal 37"/>
          <p:cNvSpPr/>
          <p:nvPr/>
        </p:nvSpPr>
        <p:spPr>
          <a:xfrm>
            <a:off x="9606039" y="5139019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9" name="Tekstvak 38"/>
          <p:cNvSpPr txBox="1"/>
          <p:nvPr/>
        </p:nvSpPr>
        <p:spPr>
          <a:xfrm>
            <a:off x="9606038" y="5949029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Vrije vorm: vorm 42"/>
          <p:cNvSpPr/>
          <p:nvPr/>
        </p:nvSpPr>
        <p:spPr>
          <a:xfrm>
            <a:off x="5645995" y="1820411"/>
            <a:ext cx="939567" cy="5037589"/>
          </a:xfrm>
          <a:custGeom>
            <a:avLst/>
            <a:gdLst>
              <a:gd name="connsiteX0" fmla="*/ 142613 w 939567"/>
              <a:gd name="connsiteY0" fmla="*/ 0 h 5050172"/>
              <a:gd name="connsiteX1" fmla="*/ 939567 w 939567"/>
              <a:gd name="connsiteY1" fmla="*/ 1023457 h 5050172"/>
              <a:gd name="connsiteX2" fmla="*/ 251669 w 939567"/>
              <a:gd name="connsiteY2" fmla="*/ 2592198 h 5050172"/>
              <a:gd name="connsiteX3" fmla="*/ 771787 w 939567"/>
              <a:gd name="connsiteY3" fmla="*/ 3439486 h 5050172"/>
              <a:gd name="connsiteX4" fmla="*/ 0 w 939567"/>
              <a:gd name="connsiteY4" fmla="*/ 4286774 h 5050172"/>
              <a:gd name="connsiteX5" fmla="*/ 637563 w 939567"/>
              <a:gd name="connsiteY5" fmla="*/ 5050172 h 505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567" h="5050172">
                <a:moveTo>
                  <a:pt x="142613" y="0"/>
                </a:moveTo>
                <a:lnTo>
                  <a:pt x="939567" y="1023457"/>
                </a:lnTo>
                <a:lnTo>
                  <a:pt x="251669" y="2592198"/>
                </a:lnTo>
                <a:lnTo>
                  <a:pt x="771787" y="3439486"/>
                </a:lnTo>
                <a:lnTo>
                  <a:pt x="0" y="4286774"/>
                </a:lnTo>
                <a:lnTo>
                  <a:pt x="637563" y="5050172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3" name="Pijl: rechts 52"/>
          <p:cNvSpPr/>
          <p:nvPr/>
        </p:nvSpPr>
        <p:spPr>
          <a:xfrm>
            <a:off x="3935976" y="3879005"/>
            <a:ext cx="1980022" cy="1080012"/>
          </a:xfrm>
          <a:prstGeom prst="rightArrow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Attack</a:t>
            </a:r>
          </a:p>
        </p:txBody>
      </p:sp>
      <p:sp>
        <p:nvSpPr>
          <p:cNvPr id="54" name="Pijl: rechts 53"/>
          <p:cNvSpPr/>
          <p:nvPr/>
        </p:nvSpPr>
        <p:spPr>
          <a:xfrm flipH="1">
            <a:off x="5915998" y="3879005"/>
            <a:ext cx="1980021" cy="1080012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Defend</a:t>
            </a:r>
            <a:endParaRPr lang="nl-BE" sz="1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39241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rije vorm: vorm 1"/>
          <p:cNvSpPr/>
          <p:nvPr/>
        </p:nvSpPr>
        <p:spPr>
          <a:xfrm>
            <a:off x="5805182" y="1828800"/>
            <a:ext cx="6392411" cy="5033394"/>
          </a:xfrm>
          <a:custGeom>
            <a:avLst/>
            <a:gdLst>
              <a:gd name="connsiteX0" fmla="*/ 201335 w 6392411"/>
              <a:gd name="connsiteY0" fmla="*/ 8389 h 5033394"/>
              <a:gd name="connsiteX1" fmla="*/ 931178 w 6392411"/>
              <a:gd name="connsiteY1" fmla="*/ 1015068 h 5033394"/>
              <a:gd name="connsiteX2" fmla="*/ 251669 w 6392411"/>
              <a:gd name="connsiteY2" fmla="*/ 2575420 h 5033394"/>
              <a:gd name="connsiteX3" fmla="*/ 805343 w 6392411"/>
              <a:gd name="connsiteY3" fmla="*/ 3431097 h 5033394"/>
              <a:gd name="connsiteX4" fmla="*/ 0 w 6392411"/>
              <a:gd name="connsiteY4" fmla="*/ 4269996 h 5033394"/>
              <a:gd name="connsiteX5" fmla="*/ 612396 w 6392411"/>
              <a:gd name="connsiteY5" fmla="*/ 5033394 h 5033394"/>
              <a:gd name="connsiteX6" fmla="*/ 6392411 w 6392411"/>
              <a:gd name="connsiteY6" fmla="*/ 5033394 h 5033394"/>
              <a:gd name="connsiteX7" fmla="*/ 6375633 w 6392411"/>
              <a:gd name="connsiteY7" fmla="*/ 0 h 5033394"/>
              <a:gd name="connsiteX8" fmla="*/ 201335 w 6392411"/>
              <a:gd name="connsiteY8" fmla="*/ 8389 h 503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2411" h="5033394">
                <a:moveTo>
                  <a:pt x="201335" y="8389"/>
                </a:moveTo>
                <a:lnTo>
                  <a:pt x="931178" y="1015068"/>
                </a:lnTo>
                <a:lnTo>
                  <a:pt x="251669" y="2575420"/>
                </a:lnTo>
                <a:lnTo>
                  <a:pt x="805343" y="3431097"/>
                </a:lnTo>
                <a:lnTo>
                  <a:pt x="0" y="4269996"/>
                </a:lnTo>
                <a:lnTo>
                  <a:pt x="612396" y="5033394"/>
                </a:lnTo>
                <a:lnTo>
                  <a:pt x="6392411" y="5033394"/>
                </a:lnTo>
                <a:cubicBezTo>
                  <a:pt x="6386818" y="3355596"/>
                  <a:pt x="6381226" y="1677798"/>
                  <a:pt x="6375633" y="0"/>
                </a:cubicBezTo>
                <a:lnTo>
                  <a:pt x="201335" y="8389"/>
                </a:lnTo>
                <a:close/>
              </a:path>
            </a:pathLst>
          </a:custGeom>
          <a:solidFill>
            <a:srgbClr val="FF4747">
              <a:alpha val="30196"/>
            </a:srgb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defend</a:t>
            </a:r>
            <a:r>
              <a:rPr lang="nl-BE" dirty="0"/>
              <a:t> </a:t>
            </a:r>
            <a:r>
              <a:rPr lang="nl-BE" dirty="0" err="1"/>
              <a:t>own</a:t>
            </a:r>
            <a:r>
              <a:rPr lang="nl-BE" dirty="0"/>
              <a:t> border</a:t>
            </a:r>
          </a:p>
        </p:txBody>
      </p:sp>
      <p:sp>
        <p:nvSpPr>
          <p:cNvPr id="8" name="Ovaal 7"/>
          <p:cNvSpPr/>
          <p:nvPr/>
        </p:nvSpPr>
        <p:spPr>
          <a:xfrm>
            <a:off x="425937" y="5319021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/>
          <p:cNvSpPr txBox="1"/>
          <p:nvPr/>
        </p:nvSpPr>
        <p:spPr>
          <a:xfrm>
            <a:off x="425938" y="6129028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4" name="Ovaal 13"/>
          <p:cNvSpPr/>
          <p:nvPr/>
        </p:nvSpPr>
        <p:spPr>
          <a:xfrm>
            <a:off x="2045955" y="2078985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kstvak 14"/>
          <p:cNvSpPr txBox="1"/>
          <p:nvPr/>
        </p:nvSpPr>
        <p:spPr>
          <a:xfrm>
            <a:off x="2045956" y="2888992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Ovaal 19"/>
          <p:cNvSpPr/>
          <p:nvPr/>
        </p:nvSpPr>
        <p:spPr>
          <a:xfrm>
            <a:off x="2765963" y="4689014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>
            <a:off x="2765964" y="5499021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4" name="Ovaal 33"/>
          <p:cNvSpPr/>
          <p:nvPr/>
        </p:nvSpPr>
        <p:spPr>
          <a:xfrm>
            <a:off x="9066033" y="2168986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Tekstvak 34"/>
          <p:cNvSpPr txBox="1"/>
          <p:nvPr/>
        </p:nvSpPr>
        <p:spPr>
          <a:xfrm>
            <a:off x="9066032" y="2978996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10866053" y="2978995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10866052" y="3789005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Ovaal 37"/>
          <p:cNvSpPr/>
          <p:nvPr/>
        </p:nvSpPr>
        <p:spPr>
          <a:xfrm>
            <a:off x="9606039" y="5139019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9" name="Tekstvak 38"/>
          <p:cNvSpPr txBox="1"/>
          <p:nvPr/>
        </p:nvSpPr>
        <p:spPr>
          <a:xfrm>
            <a:off x="9606038" y="5949029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Vrije vorm: vorm 42"/>
          <p:cNvSpPr/>
          <p:nvPr/>
        </p:nvSpPr>
        <p:spPr>
          <a:xfrm>
            <a:off x="5645995" y="1820411"/>
            <a:ext cx="939567" cy="5037589"/>
          </a:xfrm>
          <a:custGeom>
            <a:avLst/>
            <a:gdLst>
              <a:gd name="connsiteX0" fmla="*/ 142613 w 939567"/>
              <a:gd name="connsiteY0" fmla="*/ 0 h 5050172"/>
              <a:gd name="connsiteX1" fmla="*/ 939567 w 939567"/>
              <a:gd name="connsiteY1" fmla="*/ 1023457 h 5050172"/>
              <a:gd name="connsiteX2" fmla="*/ 251669 w 939567"/>
              <a:gd name="connsiteY2" fmla="*/ 2592198 h 5050172"/>
              <a:gd name="connsiteX3" fmla="*/ 771787 w 939567"/>
              <a:gd name="connsiteY3" fmla="*/ 3439486 h 5050172"/>
              <a:gd name="connsiteX4" fmla="*/ 0 w 939567"/>
              <a:gd name="connsiteY4" fmla="*/ 4286774 h 5050172"/>
              <a:gd name="connsiteX5" fmla="*/ 637563 w 939567"/>
              <a:gd name="connsiteY5" fmla="*/ 5050172 h 505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567" h="5050172">
                <a:moveTo>
                  <a:pt x="142613" y="0"/>
                </a:moveTo>
                <a:lnTo>
                  <a:pt x="939567" y="1023457"/>
                </a:lnTo>
                <a:lnTo>
                  <a:pt x="251669" y="2592198"/>
                </a:lnTo>
                <a:lnTo>
                  <a:pt x="771787" y="3439486"/>
                </a:lnTo>
                <a:lnTo>
                  <a:pt x="0" y="4286774"/>
                </a:lnTo>
                <a:lnTo>
                  <a:pt x="637563" y="5050172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1" name="Rechthoek 70"/>
          <p:cNvSpPr/>
          <p:nvPr/>
        </p:nvSpPr>
        <p:spPr>
          <a:xfrm>
            <a:off x="5645995" y="3542058"/>
            <a:ext cx="1170013" cy="606950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BORDER</a:t>
            </a:r>
          </a:p>
        </p:txBody>
      </p:sp>
    </p:spTree>
    <p:extLst>
      <p:ext uri="{BB962C8B-B14F-4D97-AF65-F5344CB8AC3E}">
        <p14:creationId xmlns:p14="http://schemas.microsoft.com/office/powerpoint/2010/main" val="1426367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rije vorm: vorm 1"/>
          <p:cNvSpPr/>
          <p:nvPr/>
        </p:nvSpPr>
        <p:spPr>
          <a:xfrm>
            <a:off x="5805182" y="1828800"/>
            <a:ext cx="6392411" cy="5033394"/>
          </a:xfrm>
          <a:custGeom>
            <a:avLst/>
            <a:gdLst>
              <a:gd name="connsiteX0" fmla="*/ 201335 w 6392411"/>
              <a:gd name="connsiteY0" fmla="*/ 8389 h 5033394"/>
              <a:gd name="connsiteX1" fmla="*/ 931178 w 6392411"/>
              <a:gd name="connsiteY1" fmla="*/ 1015068 h 5033394"/>
              <a:gd name="connsiteX2" fmla="*/ 251669 w 6392411"/>
              <a:gd name="connsiteY2" fmla="*/ 2575420 h 5033394"/>
              <a:gd name="connsiteX3" fmla="*/ 805343 w 6392411"/>
              <a:gd name="connsiteY3" fmla="*/ 3431097 h 5033394"/>
              <a:gd name="connsiteX4" fmla="*/ 0 w 6392411"/>
              <a:gd name="connsiteY4" fmla="*/ 4269996 h 5033394"/>
              <a:gd name="connsiteX5" fmla="*/ 612396 w 6392411"/>
              <a:gd name="connsiteY5" fmla="*/ 5033394 h 5033394"/>
              <a:gd name="connsiteX6" fmla="*/ 6392411 w 6392411"/>
              <a:gd name="connsiteY6" fmla="*/ 5033394 h 5033394"/>
              <a:gd name="connsiteX7" fmla="*/ 6375633 w 6392411"/>
              <a:gd name="connsiteY7" fmla="*/ 0 h 5033394"/>
              <a:gd name="connsiteX8" fmla="*/ 201335 w 6392411"/>
              <a:gd name="connsiteY8" fmla="*/ 8389 h 503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2411" h="5033394">
                <a:moveTo>
                  <a:pt x="201335" y="8389"/>
                </a:moveTo>
                <a:lnTo>
                  <a:pt x="931178" y="1015068"/>
                </a:lnTo>
                <a:lnTo>
                  <a:pt x="251669" y="2575420"/>
                </a:lnTo>
                <a:lnTo>
                  <a:pt x="805343" y="3431097"/>
                </a:lnTo>
                <a:lnTo>
                  <a:pt x="0" y="4269996"/>
                </a:lnTo>
                <a:lnTo>
                  <a:pt x="612396" y="5033394"/>
                </a:lnTo>
                <a:lnTo>
                  <a:pt x="6392411" y="5033394"/>
                </a:lnTo>
                <a:cubicBezTo>
                  <a:pt x="6386818" y="3355596"/>
                  <a:pt x="6381226" y="1677798"/>
                  <a:pt x="6375633" y="0"/>
                </a:cubicBezTo>
                <a:lnTo>
                  <a:pt x="201335" y="8389"/>
                </a:lnTo>
                <a:close/>
              </a:path>
            </a:pathLst>
          </a:custGeom>
          <a:solidFill>
            <a:srgbClr val="FF4747">
              <a:alpha val="30196"/>
            </a:srgb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build</a:t>
            </a:r>
            <a:r>
              <a:rPr lang="nl-BE" dirty="0"/>
              <a:t> </a:t>
            </a:r>
            <a:r>
              <a:rPr lang="nl-BE" dirty="0" err="1"/>
              <a:t>your</a:t>
            </a:r>
            <a:r>
              <a:rPr lang="nl-BE" dirty="0"/>
              <a:t> EWR (</a:t>
            </a:r>
            <a:r>
              <a:rPr lang="nl-BE" dirty="0" err="1"/>
              <a:t>early</a:t>
            </a:r>
            <a:r>
              <a:rPr lang="nl-BE" dirty="0"/>
              <a:t> </a:t>
            </a:r>
            <a:r>
              <a:rPr lang="nl-BE" dirty="0" err="1"/>
              <a:t>warning</a:t>
            </a:r>
            <a:r>
              <a:rPr lang="nl-BE" dirty="0"/>
              <a:t> radar) </a:t>
            </a:r>
            <a:r>
              <a:rPr lang="nl-BE" dirty="0" err="1"/>
              <a:t>network</a:t>
            </a:r>
            <a:endParaRPr lang="nl-BE" dirty="0"/>
          </a:p>
        </p:txBody>
      </p:sp>
      <p:sp>
        <p:nvSpPr>
          <p:cNvPr id="8" name="Ovaal 7"/>
          <p:cNvSpPr/>
          <p:nvPr/>
        </p:nvSpPr>
        <p:spPr>
          <a:xfrm>
            <a:off x="425937" y="5319021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/>
          <p:cNvSpPr txBox="1"/>
          <p:nvPr/>
        </p:nvSpPr>
        <p:spPr>
          <a:xfrm>
            <a:off x="425938" y="6129028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1" name="Groep 10"/>
          <p:cNvGrpSpPr/>
          <p:nvPr/>
        </p:nvGrpSpPr>
        <p:grpSpPr>
          <a:xfrm>
            <a:off x="605939" y="5499021"/>
            <a:ext cx="540007" cy="540007"/>
            <a:chOff x="3665972" y="2888994"/>
            <a:chExt cx="540007" cy="540007"/>
          </a:xfrm>
        </p:grpSpPr>
        <p:sp>
          <p:nvSpPr>
            <p:cNvPr id="12" name="Ovaal 1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Ovaal 13"/>
          <p:cNvSpPr/>
          <p:nvPr/>
        </p:nvSpPr>
        <p:spPr>
          <a:xfrm>
            <a:off x="2045955" y="2078985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kstvak 14"/>
          <p:cNvSpPr txBox="1"/>
          <p:nvPr/>
        </p:nvSpPr>
        <p:spPr>
          <a:xfrm>
            <a:off x="2045956" y="2888992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7" name="Groep 16"/>
          <p:cNvGrpSpPr/>
          <p:nvPr/>
        </p:nvGrpSpPr>
        <p:grpSpPr>
          <a:xfrm>
            <a:off x="2225957" y="2258985"/>
            <a:ext cx="540007" cy="540007"/>
            <a:chOff x="3665972" y="2888994"/>
            <a:chExt cx="540007" cy="540007"/>
          </a:xfrm>
        </p:grpSpPr>
        <p:sp>
          <p:nvSpPr>
            <p:cNvPr id="18" name="Ovaal 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Ovaal 19"/>
          <p:cNvSpPr/>
          <p:nvPr/>
        </p:nvSpPr>
        <p:spPr>
          <a:xfrm>
            <a:off x="2765963" y="4689014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>
            <a:off x="2765964" y="5499021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3" name="Groep 22"/>
          <p:cNvGrpSpPr/>
          <p:nvPr/>
        </p:nvGrpSpPr>
        <p:grpSpPr>
          <a:xfrm>
            <a:off x="2945965" y="4869014"/>
            <a:ext cx="540007" cy="540007"/>
            <a:chOff x="3665972" y="2888994"/>
            <a:chExt cx="540007" cy="540007"/>
          </a:xfrm>
        </p:grpSpPr>
        <p:sp>
          <p:nvSpPr>
            <p:cNvPr id="24" name="Ovaal 2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Ovaal 33"/>
          <p:cNvSpPr/>
          <p:nvPr/>
        </p:nvSpPr>
        <p:spPr>
          <a:xfrm>
            <a:off x="9066033" y="2168986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Tekstvak 34"/>
          <p:cNvSpPr txBox="1"/>
          <p:nvPr/>
        </p:nvSpPr>
        <p:spPr>
          <a:xfrm>
            <a:off x="9066032" y="2978996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10866053" y="2978995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10866052" y="3789005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Ovaal 37"/>
          <p:cNvSpPr/>
          <p:nvPr/>
        </p:nvSpPr>
        <p:spPr>
          <a:xfrm>
            <a:off x="9606039" y="5139019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9" name="Tekstvak 38"/>
          <p:cNvSpPr txBox="1"/>
          <p:nvPr/>
        </p:nvSpPr>
        <p:spPr>
          <a:xfrm>
            <a:off x="9606038" y="5949029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Vrije vorm: vorm 42"/>
          <p:cNvSpPr/>
          <p:nvPr/>
        </p:nvSpPr>
        <p:spPr>
          <a:xfrm>
            <a:off x="5645995" y="1820411"/>
            <a:ext cx="939567" cy="5037589"/>
          </a:xfrm>
          <a:custGeom>
            <a:avLst/>
            <a:gdLst>
              <a:gd name="connsiteX0" fmla="*/ 142613 w 939567"/>
              <a:gd name="connsiteY0" fmla="*/ 0 h 5050172"/>
              <a:gd name="connsiteX1" fmla="*/ 939567 w 939567"/>
              <a:gd name="connsiteY1" fmla="*/ 1023457 h 5050172"/>
              <a:gd name="connsiteX2" fmla="*/ 251669 w 939567"/>
              <a:gd name="connsiteY2" fmla="*/ 2592198 h 5050172"/>
              <a:gd name="connsiteX3" fmla="*/ 771787 w 939567"/>
              <a:gd name="connsiteY3" fmla="*/ 3439486 h 5050172"/>
              <a:gd name="connsiteX4" fmla="*/ 0 w 939567"/>
              <a:gd name="connsiteY4" fmla="*/ 4286774 h 5050172"/>
              <a:gd name="connsiteX5" fmla="*/ 637563 w 939567"/>
              <a:gd name="connsiteY5" fmla="*/ 5050172 h 505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567" h="5050172">
                <a:moveTo>
                  <a:pt x="142613" y="0"/>
                </a:moveTo>
                <a:lnTo>
                  <a:pt x="939567" y="1023457"/>
                </a:lnTo>
                <a:lnTo>
                  <a:pt x="251669" y="2592198"/>
                </a:lnTo>
                <a:lnTo>
                  <a:pt x="771787" y="3439486"/>
                </a:lnTo>
                <a:lnTo>
                  <a:pt x="0" y="4286774"/>
                </a:lnTo>
                <a:lnTo>
                  <a:pt x="637563" y="5050172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3" name="Pijl: rechts 52"/>
          <p:cNvSpPr/>
          <p:nvPr/>
        </p:nvSpPr>
        <p:spPr>
          <a:xfrm>
            <a:off x="3935976" y="3879005"/>
            <a:ext cx="1980022" cy="1080012"/>
          </a:xfrm>
          <a:prstGeom prst="rightArrow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Attack</a:t>
            </a:r>
          </a:p>
        </p:txBody>
      </p:sp>
      <p:grpSp>
        <p:nvGrpSpPr>
          <p:cNvPr id="63" name="Groep 62"/>
          <p:cNvGrpSpPr/>
          <p:nvPr/>
        </p:nvGrpSpPr>
        <p:grpSpPr>
          <a:xfrm>
            <a:off x="6276002" y="5949028"/>
            <a:ext cx="540006" cy="540006"/>
            <a:chOff x="6276002" y="5949028"/>
            <a:chExt cx="540006" cy="540006"/>
          </a:xfrm>
        </p:grpSpPr>
        <p:sp>
          <p:nvSpPr>
            <p:cNvPr id="64" name="Ovaal 63"/>
            <p:cNvSpPr/>
            <p:nvPr/>
          </p:nvSpPr>
          <p:spPr>
            <a:xfrm>
              <a:off x="6276002" y="5949028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al 64"/>
            <p:cNvSpPr/>
            <p:nvPr/>
          </p:nvSpPr>
          <p:spPr>
            <a:xfrm>
              <a:off x="6366003" y="6039029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al 65"/>
            <p:cNvSpPr/>
            <p:nvPr/>
          </p:nvSpPr>
          <p:spPr>
            <a:xfrm>
              <a:off x="6456004" y="6129030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Rechte verbindingslijn 66"/>
            <p:cNvCxnSpPr>
              <a:cxnSpLocks/>
              <a:stCxn id="64" idx="1"/>
              <a:endCxn id="66" idx="1"/>
            </p:cNvCxnSpPr>
            <p:nvPr/>
          </p:nvCxnSpPr>
          <p:spPr>
            <a:xfrm>
              <a:off x="6355084" y="6028110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Rechte verbindingslijn 67"/>
            <p:cNvCxnSpPr>
              <a:cxnSpLocks/>
              <a:stCxn id="64" idx="3"/>
              <a:endCxn id="66" idx="3"/>
            </p:cNvCxnSpPr>
            <p:nvPr/>
          </p:nvCxnSpPr>
          <p:spPr>
            <a:xfrm flipV="1">
              <a:off x="6355084" y="6282671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ep 68"/>
          <p:cNvGrpSpPr/>
          <p:nvPr/>
        </p:nvGrpSpPr>
        <p:grpSpPr>
          <a:xfrm>
            <a:off x="6546005" y="1898983"/>
            <a:ext cx="540006" cy="540006"/>
            <a:chOff x="6546005" y="1898983"/>
            <a:chExt cx="540006" cy="540006"/>
          </a:xfrm>
        </p:grpSpPr>
        <p:sp>
          <p:nvSpPr>
            <p:cNvPr id="70" name="Ovaal 69"/>
            <p:cNvSpPr/>
            <p:nvPr/>
          </p:nvSpPr>
          <p:spPr>
            <a:xfrm>
              <a:off x="6546005" y="1898983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al 70"/>
            <p:cNvSpPr/>
            <p:nvPr/>
          </p:nvSpPr>
          <p:spPr>
            <a:xfrm>
              <a:off x="6636006" y="1988984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al 71"/>
            <p:cNvSpPr/>
            <p:nvPr/>
          </p:nvSpPr>
          <p:spPr>
            <a:xfrm>
              <a:off x="6726007" y="2078985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Rechte verbindingslijn 72"/>
            <p:cNvCxnSpPr>
              <a:cxnSpLocks/>
              <a:stCxn id="70" idx="1"/>
              <a:endCxn id="72" idx="1"/>
            </p:cNvCxnSpPr>
            <p:nvPr/>
          </p:nvCxnSpPr>
          <p:spPr>
            <a:xfrm>
              <a:off x="6625087" y="1978065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Rechte verbindingslijn 73"/>
            <p:cNvCxnSpPr>
              <a:cxnSpLocks/>
              <a:stCxn id="70" idx="3"/>
              <a:endCxn id="72" idx="3"/>
            </p:cNvCxnSpPr>
            <p:nvPr/>
          </p:nvCxnSpPr>
          <p:spPr>
            <a:xfrm flipV="1">
              <a:off x="6625087" y="2232626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Rechthoek 74"/>
          <p:cNvSpPr/>
          <p:nvPr/>
        </p:nvSpPr>
        <p:spPr>
          <a:xfrm>
            <a:off x="6816008" y="6039029"/>
            <a:ext cx="90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EWR</a:t>
            </a:r>
          </a:p>
        </p:txBody>
      </p:sp>
      <p:sp>
        <p:nvSpPr>
          <p:cNvPr id="76" name="Rechthoek 75"/>
          <p:cNvSpPr/>
          <p:nvPr/>
        </p:nvSpPr>
        <p:spPr>
          <a:xfrm>
            <a:off x="7086011" y="1988984"/>
            <a:ext cx="90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EWR</a:t>
            </a:r>
          </a:p>
        </p:txBody>
      </p:sp>
      <p:grpSp>
        <p:nvGrpSpPr>
          <p:cNvPr id="77" name="Groep 76"/>
          <p:cNvGrpSpPr/>
          <p:nvPr/>
        </p:nvGrpSpPr>
        <p:grpSpPr>
          <a:xfrm rot="18064944">
            <a:off x="10236046" y="4329010"/>
            <a:ext cx="540007" cy="540007"/>
            <a:chOff x="3665972" y="2888994"/>
            <a:chExt cx="540007" cy="540007"/>
          </a:xfrm>
        </p:grpSpPr>
        <p:sp>
          <p:nvSpPr>
            <p:cNvPr id="78" name="Ovaal 7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0" name="Rechthoek 79"/>
          <p:cNvSpPr/>
          <p:nvPr/>
        </p:nvSpPr>
        <p:spPr>
          <a:xfrm>
            <a:off x="10776052" y="4509012"/>
            <a:ext cx="90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AWACS</a:t>
            </a:r>
          </a:p>
        </p:txBody>
      </p:sp>
    </p:spTree>
    <p:extLst>
      <p:ext uri="{BB962C8B-B14F-4D97-AF65-F5344CB8AC3E}">
        <p14:creationId xmlns:p14="http://schemas.microsoft.com/office/powerpoint/2010/main" val="500749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rije vorm: vorm 1"/>
          <p:cNvSpPr/>
          <p:nvPr/>
        </p:nvSpPr>
        <p:spPr>
          <a:xfrm>
            <a:off x="5805182" y="1828800"/>
            <a:ext cx="6392411" cy="5033394"/>
          </a:xfrm>
          <a:custGeom>
            <a:avLst/>
            <a:gdLst>
              <a:gd name="connsiteX0" fmla="*/ 201335 w 6392411"/>
              <a:gd name="connsiteY0" fmla="*/ 8389 h 5033394"/>
              <a:gd name="connsiteX1" fmla="*/ 931178 w 6392411"/>
              <a:gd name="connsiteY1" fmla="*/ 1015068 h 5033394"/>
              <a:gd name="connsiteX2" fmla="*/ 251669 w 6392411"/>
              <a:gd name="connsiteY2" fmla="*/ 2575420 h 5033394"/>
              <a:gd name="connsiteX3" fmla="*/ 805343 w 6392411"/>
              <a:gd name="connsiteY3" fmla="*/ 3431097 h 5033394"/>
              <a:gd name="connsiteX4" fmla="*/ 0 w 6392411"/>
              <a:gd name="connsiteY4" fmla="*/ 4269996 h 5033394"/>
              <a:gd name="connsiteX5" fmla="*/ 612396 w 6392411"/>
              <a:gd name="connsiteY5" fmla="*/ 5033394 h 5033394"/>
              <a:gd name="connsiteX6" fmla="*/ 6392411 w 6392411"/>
              <a:gd name="connsiteY6" fmla="*/ 5033394 h 5033394"/>
              <a:gd name="connsiteX7" fmla="*/ 6375633 w 6392411"/>
              <a:gd name="connsiteY7" fmla="*/ 0 h 5033394"/>
              <a:gd name="connsiteX8" fmla="*/ 201335 w 6392411"/>
              <a:gd name="connsiteY8" fmla="*/ 8389 h 503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2411" h="5033394">
                <a:moveTo>
                  <a:pt x="201335" y="8389"/>
                </a:moveTo>
                <a:lnTo>
                  <a:pt x="931178" y="1015068"/>
                </a:lnTo>
                <a:lnTo>
                  <a:pt x="251669" y="2575420"/>
                </a:lnTo>
                <a:lnTo>
                  <a:pt x="805343" y="3431097"/>
                </a:lnTo>
                <a:lnTo>
                  <a:pt x="0" y="4269996"/>
                </a:lnTo>
                <a:lnTo>
                  <a:pt x="612396" y="5033394"/>
                </a:lnTo>
                <a:lnTo>
                  <a:pt x="6392411" y="5033394"/>
                </a:lnTo>
                <a:cubicBezTo>
                  <a:pt x="6386818" y="3355596"/>
                  <a:pt x="6381226" y="1677798"/>
                  <a:pt x="6375633" y="0"/>
                </a:cubicBezTo>
                <a:lnTo>
                  <a:pt x="201335" y="8389"/>
                </a:lnTo>
                <a:close/>
              </a:path>
            </a:pathLst>
          </a:custGeom>
          <a:solidFill>
            <a:srgbClr val="FF4747">
              <a:alpha val="30196"/>
            </a:srgb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a set of </a:t>
            </a:r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seated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human </a:t>
            </a:r>
            <a:r>
              <a:rPr lang="nl-BE" dirty="0" err="1"/>
              <a:t>players</a:t>
            </a:r>
            <a:endParaRPr lang="nl-BE" dirty="0"/>
          </a:p>
        </p:txBody>
      </p:sp>
      <p:sp>
        <p:nvSpPr>
          <p:cNvPr id="8" name="Ovaal 7"/>
          <p:cNvSpPr/>
          <p:nvPr/>
        </p:nvSpPr>
        <p:spPr>
          <a:xfrm>
            <a:off x="425937" y="5319021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/>
          <p:cNvSpPr txBox="1"/>
          <p:nvPr/>
        </p:nvSpPr>
        <p:spPr>
          <a:xfrm>
            <a:off x="425938" y="6129028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4" name="Ovaal 13"/>
          <p:cNvSpPr/>
          <p:nvPr/>
        </p:nvSpPr>
        <p:spPr>
          <a:xfrm>
            <a:off x="2045955" y="2078985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kstvak 14"/>
          <p:cNvSpPr txBox="1"/>
          <p:nvPr/>
        </p:nvSpPr>
        <p:spPr>
          <a:xfrm>
            <a:off x="2045956" y="2888992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Ovaal 19"/>
          <p:cNvSpPr/>
          <p:nvPr/>
        </p:nvSpPr>
        <p:spPr>
          <a:xfrm>
            <a:off x="2765963" y="4689014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>
            <a:off x="2765964" y="5499021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4" name="Ovaal 33"/>
          <p:cNvSpPr/>
          <p:nvPr/>
        </p:nvSpPr>
        <p:spPr>
          <a:xfrm>
            <a:off x="9066033" y="2168986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Tekstvak 34"/>
          <p:cNvSpPr txBox="1"/>
          <p:nvPr/>
        </p:nvSpPr>
        <p:spPr>
          <a:xfrm>
            <a:off x="9066032" y="2978996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10866053" y="2978995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10866052" y="3789005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Ovaal 37"/>
          <p:cNvSpPr/>
          <p:nvPr/>
        </p:nvSpPr>
        <p:spPr>
          <a:xfrm>
            <a:off x="9606039" y="5139019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9" name="Tekstvak 38"/>
          <p:cNvSpPr txBox="1"/>
          <p:nvPr/>
        </p:nvSpPr>
        <p:spPr>
          <a:xfrm>
            <a:off x="9606038" y="5949029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Vrije vorm: vorm 42"/>
          <p:cNvSpPr/>
          <p:nvPr/>
        </p:nvSpPr>
        <p:spPr>
          <a:xfrm>
            <a:off x="5645995" y="1820411"/>
            <a:ext cx="939567" cy="5037589"/>
          </a:xfrm>
          <a:custGeom>
            <a:avLst/>
            <a:gdLst>
              <a:gd name="connsiteX0" fmla="*/ 142613 w 939567"/>
              <a:gd name="connsiteY0" fmla="*/ 0 h 5050172"/>
              <a:gd name="connsiteX1" fmla="*/ 939567 w 939567"/>
              <a:gd name="connsiteY1" fmla="*/ 1023457 h 5050172"/>
              <a:gd name="connsiteX2" fmla="*/ 251669 w 939567"/>
              <a:gd name="connsiteY2" fmla="*/ 2592198 h 5050172"/>
              <a:gd name="connsiteX3" fmla="*/ 771787 w 939567"/>
              <a:gd name="connsiteY3" fmla="*/ 3439486 h 5050172"/>
              <a:gd name="connsiteX4" fmla="*/ 0 w 939567"/>
              <a:gd name="connsiteY4" fmla="*/ 4286774 h 5050172"/>
              <a:gd name="connsiteX5" fmla="*/ 637563 w 939567"/>
              <a:gd name="connsiteY5" fmla="*/ 5050172 h 505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567" h="5050172">
                <a:moveTo>
                  <a:pt x="142613" y="0"/>
                </a:moveTo>
                <a:lnTo>
                  <a:pt x="939567" y="1023457"/>
                </a:lnTo>
                <a:lnTo>
                  <a:pt x="251669" y="2592198"/>
                </a:lnTo>
                <a:lnTo>
                  <a:pt x="771787" y="3439486"/>
                </a:lnTo>
                <a:lnTo>
                  <a:pt x="0" y="4286774"/>
                </a:lnTo>
                <a:lnTo>
                  <a:pt x="637563" y="5050172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44" name="Groep 43"/>
          <p:cNvGrpSpPr/>
          <p:nvPr/>
        </p:nvGrpSpPr>
        <p:grpSpPr>
          <a:xfrm>
            <a:off x="9786041" y="531902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1046055" y="3158997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9246035" y="2348988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0" name="Rechthoek 99"/>
          <p:cNvSpPr/>
          <p:nvPr/>
        </p:nvSpPr>
        <p:spPr>
          <a:xfrm>
            <a:off x="6906009" y="3609002"/>
            <a:ext cx="1710019" cy="1170013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Human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Players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will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select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slots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at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various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Airbases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nl-BE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01" name="Groep 100"/>
          <p:cNvGrpSpPr/>
          <p:nvPr/>
        </p:nvGrpSpPr>
        <p:grpSpPr>
          <a:xfrm>
            <a:off x="6276002" y="5949028"/>
            <a:ext cx="540006" cy="540006"/>
            <a:chOff x="6276002" y="5949028"/>
            <a:chExt cx="540006" cy="540006"/>
          </a:xfrm>
        </p:grpSpPr>
        <p:sp>
          <p:nvSpPr>
            <p:cNvPr id="102" name="Ovaal 101"/>
            <p:cNvSpPr/>
            <p:nvPr/>
          </p:nvSpPr>
          <p:spPr>
            <a:xfrm>
              <a:off x="6276002" y="5949028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al 102"/>
            <p:cNvSpPr/>
            <p:nvPr/>
          </p:nvSpPr>
          <p:spPr>
            <a:xfrm>
              <a:off x="6366003" y="6039029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al 103"/>
            <p:cNvSpPr/>
            <p:nvPr/>
          </p:nvSpPr>
          <p:spPr>
            <a:xfrm>
              <a:off x="6456004" y="6129030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5" name="Rechte verbindingslijn 104"/>
            <p:cNvCxnSpPr>
              <a:cxnSpLocks/>
              <a:stCxn id="102" idx="1"/>
              <a:endCxn id="104" idx="1"/>
            </p:cNvCxnSpPr>
            <p:nvPr/>
          </p:nvCxnSpPr>
          <p:spPr>
            <a:xfrm>
              <a:off x="6355084" y="6028110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>
              <a:cxnSpLocks/>
              <a:stCxn id="102" idx="3"/>
              <a:endCxn id="104" idx="3"/>
            </p:cNvCxnSpPr>
            <p:nvPr/>
          </p:nvCxnSpPr>
          <p:spPr>
            <a:xfrm flipV="1">
              <a:off x="6355084" y="6282671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ep 106"/>
          <p:cNvGrpSpPr/>
          <p:nvPr/>
        </p:nvGrpSpPr>
        <p:grpSpPr>
          <a:xfrm>
            <a:off x="6546005" y="1898983"/>
            <a:ext cx="540006" cy="540006"/>
            <a:chOff x="6546005" y="1898983"/>
            <a:chExt cx="540006" cy="540006"/>
          </a:xfrm>
        </p:grpSpPr>
        <p:sp>
          <p:nvSpPr>
            <p:cNvPr id="108" name="Ovaal 107"/>
            <p:cNvSpPr/>
            <p:nvPr/>
          </p:nvSpPr>
          <p:spPr>
            <a:xfrm>
              <a:off x="6546005" y="1898983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al 108"/>
            <p:cNvSpPr/>
            <p:nvPr/>
          </p:nvSpPr>
          <p:spPr>
            <a:xfrm>
              <a:off x="6636006" y="1988984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al 109"/>
            <p:cNvSpPr/>
            <p:nvPr/>
          </p:nvSpPr>
          <p:spPr>
            <a:xfrm>
              <a:off x="6726007" y="2078985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Rechte verbindingslijn 110"/>
            <p:cNvCxnSpPr>
              <a:cxnSpLocks/>
              <a:stCxn id="108" idx="1"/>
              <a:endCxn id="110" idx="1"/>
            </p:cNvCxnSpPr>
            <p:nvPr/>
          </p:nvCxnSpPr>
          <p:spPr>
            <a:xfrm>
              <a:off x="6625087" y="1978065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Rechte verbindingslijn 111"/>
            <p:cNvCxnSpPr>
              <a:cxnSpLocks/>
              <a:stCxn id="108" idx="3"/>
              <a:endCxn id="110" idx="3"/>
            </p:cNvCxnSpPr>
            <p:nvPr/>
          </p:nvCxnSpPr>
          <p:spPr>
            <a:xfrm flipV="1">
              <a:off x="6625087" y="2232626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Groep 112"/>
          <p:cNvGrpSpPr/>
          <p:nvPr/>
        </p:nvGrpSpPr>
        <p:grpSpPr>
          <a:xfrm rot="18064944">
            <a:off x="10236046" y="4329010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6" name="Rechte verbindingslijn met pijl 115"/>
          <p:cNvCxnSpPr>
            <a:cxnSpLocks/>
            <a:endCxn id="34" idx="2"/>
          </p:cNvCxnSpPr>
          <p:nvPr/>
        </p:nvCxnSpPr>
        <p:spPr>
          <a:xfrm flipV="1">
            <a:off x="8616028" y="2618991"/>
            <a:ext cx="450005" cy="99001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Rechte verbindingslijn met pijl 116"/>
          <p:cNvCxnSpPr>
            <a:cxnSpLocks/>
            <a:stCxn id="100" idx="3"/>
            <a:endCxn id="36" idx="2"/>
          </p:cNvCxnSpPr>
          <p:nvPr/>
        </p:nvCxnSpPr>
        <p:spPr>
          <a:xfrm flipV="1">
            <a:off x="8616028" y="3429000"/>
            <a:ext cx="2250025" cy="76500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Rechte verbindingslijn met pijl 117"/>
          <p:cNvCxnSpPr>
            <a:cxnSpLocks/>
            <a:endCxn id="38" idx="1"/>
          </p:cNvCxnSpPr>
          <p:nvPr/>
        </p:nvCxnSpPr>
        <p:spPr>
          <a:xfrm>
            <a:off x="8616028" y="4599013"/>
            <a:ext cx="1121814" cy="67180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719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rije vorm: vorm 1"/>
          <p:cNvSpPr/>
          <p:nvPr/>
        </p:nvSpPr>
        <p:spPr>
          <a:xfrm>
            <a:off x="5805182" y="1828800"/>
            <a:ext cx="6392411" cy="5033394"/>
          </a:xfrm>
          <a:custGeom>
            <a:avLst/>
            <a:gdLst>
              <a:gd name="connsiteX0" fmla="*/ 201335 w 6392411"/>
              <a:gd name="connsiteY0" fmla="*/ 8389 h 5033394"/>
              <a:gd name="connsiteX1" fmla="*/ 931178 w 6392411"/>
              <a:gd name="connsiteY1" fmla="*/ 1015068 h 5033394"/>
              <a:gd name="connsiteX2" fmla="*/ 251669 w 6392411"/>
              <a:gd name="connsiteY2" fmla="*/ 2575420 h 5033394"/>
              <a:gd name="connsiteX3" fmla="*/ 805343 w 6392411"/>
              <a:gd name="connsiteY3" fmla="*/ 3431097 h 5033394"/>
              <a:gd name="connsiteX4" fmla="*/ 0 w 6392411"/>
              <a:gd name="connsiteY4" fmla="*/ 4269996 h 5033394"/>
              <a:gd name="connsiteX5" fmla="*/ 612396 w 6392411"/>
              <a:gd name="connsiteY5" fmla="*/ 5033394 h 5033394"/>
              <a:gd name="connsiteX6" fmla="*/ 6392411 w 6392411"/>
              <a:gd name="connsiteY6" fmla="*/ 5033394 h 5033394"/>
              <a:gd name="connsiteX7" fmla="*/ 6375633 w 6392411"/>
              <a:gd name="connsiteY7" fmla="*/ 0 h 5033394"/>
              <a:gd name="connsiteX8" fmla="*/ 201335 w 6392411"/>
              <a:gd name="connsiteY8" fmla="*/ 8389 h 503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2411" h="5033394">
                <a:moveTo>
                  <a:pt x="201335" y="8389"/>
                </a:moveTo>
                <a:lnTo>
                  <a:pt x="931178" y="1015068"/>
                </a:lnTo>
                <a:lnTo>
                  <a:pt x="251669" y="2575420"/>
                </a:lnTo>
                <a:lnTo>
                  <a:pt x="805343" y="3431097"/>
                </a:lnTo>
                <a:lnTo>
                  <a:pt x="0" y="4269996"/>
                </a:lnTo>
                <a:lnTo>
                  <a:pt x="612396" y="5033394"/>
                </a:lnTo>
                <a:lnTo>
                  <a:pt x="6392411" y="5033394"/>
                </a:lnTo>
                <a:cubicBezTo>
                  <a:pt x="6386818" y="3355596"/>
                  <a:pt x="6381226" y="1677798"/>
                  <a:pt x="6375633" y="0"/>
                </a:cubicBezTo>
                <a:lnTo>
                  <a:pt x="201335" y="8389"/>
                </a:lnTo>
                <a:close/>
              </a:path>
            </a:pathLst>
          </a:custGeom>
          <a:solidFill>
            <a:srgbClr val="FF4747">
              <a:alpha val="30196"/>
            </a:srgb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players</a:t>
            </a:r>
            <a:r>
              <a:rPr lang="nl-BE" dirty="0"/>
              <a:t> </a:t>
            </a:r>
            <a:r>
              <a:rPr lang="nl-BE" dirty="0" err="1"/>
              <a:t>perform</a:t>
            </a:r>
            <a:r>
              <a:rPr lang="nl-BE" dirty="0"/>
              <a:t> control air </a:t>
            </a:r>
            <a:r>
              <a:rPr lang="nl-BE" dirty="0" err="1"/>
              <a:t>patrolS</a:t>
            </a:r>
            <a:endParaRPr lang="nl-BE" dirty="0"/>
          </a:p>
        </p:txBody>
      </p:sp>
      <p:sp>
        <p:nvSpPr>
          <p:cNvPr id="8" name="Ovaal 7"/>
          <p:cNvSpPr/>
          <p:nvPr/>
        </p:nvSpPr>
        <p:spPr>
          <a:xfrm>
            <a:off x="425937" y="5319021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/>
          <p:cNvSpPr txBox="1"/>
          <p:nvPr/>
        </p:nvSpPr>
        <p:spPr>
          <a:xfrm>
            <a:off x="425938" y="6129028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1" name="Groep 10"/>
          <p:cNvGrpSpPr/>
          <p:nvPr/>
        </p:nvGrpSpPr>
        <p:grpSpPr>
          <a:xfrm>
            <a:off x="605939" y="5499021"/>
            <a:ext cx="540007" cy="540007"/>
            <a:chOff x="3665972" y="2888994"/>
            <a:chExt cx="540007" cy="540007"/>
          </a:xfrm>
        </p:grpSpPr>
        <p:sp>
          <p:nvSpPr>
            <p:cNvPr id="12" name="Ovaal 1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Ovaal 13"/>
          <p:cNvSpPr/>
          <p:nvPr/>
        </p:nvSpPr>
        <p:spPr>
          <a:xfrm>
            <a:off x="2045955" y="2078985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kstvak 14"/>
          <p:cNvSpPr txBox="1"/>
          <p:nvPr/>
        </p:nvSpPr>
        <p:spPr>
          <a:xfrm>
            <a:off x="2045956" y="2888992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7" name="Groep 16"/>
          <p:cNvGrpSpPr/>
          <p:nvPr/>
        </p:nvGrpSpPr>
        <p:grpSpPr>
          <a:xfrm>
            <a:off x="2225957" y="2258985"/>
            <a:ext cx="540007" cy="540007"/>
            <a:chOff x="3665972" y="2888994"/>
            <a:chExt cx="540007" cy="540007"/>
          </a:xfrm>
        </p:grpSpPr>
        <p:sp>
          <p:nvSpPr>
            <p:cNvPr id="18" name="Ovaal 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Ovaal 19"/>
          <p:cNvSpPr/>
          <p:nvPr/>
        </p:nvSpPr>
        <p:spPr>
          <a:xfrm>
            <a:off x="2765963" y="4689014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>
            <a:off x="2765964" y="5499021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3" name="Groep 22"/>
          <p:cNvGrpSpPr/>
          <p:nvPr/>
        </p:nvGrpSpPr>
        <p:grpSpPr>
          <a:xfrm>
            <a:off x="2945965" y="4869014"/>
            <a:ext cx="540007" cy="540007"/>
            <a:chOff x="3665972" y="2888994"/>
            <a:chExt cx="540007" cy="540007"/>
          </a:xfrm>
        </p:grpSpPr>
        <p:sp>
          <p:nvSpPr>
            <p:cNvPr id="24" name="Ovaal 2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Ovaal 33"/>
          <p:cNvSpPr/>
          <p:nvPr/>
        </p:nvSpPr>
        <p:spPr>
          <a:xfrm>
            <a:off x="9066033" y="2168986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Tekstvak 34"/>
          <p:cNvSpPr txBox="1"/>
          <p:nvPr/>
        </p:nvSpPr>
        <p:spPr>
          <a:xfrm>
            <a:off x="9066032" y="2978996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10866053" y="2978995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10866052" y="3789005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Ovaal 37"/>
          <p:cNvSpPr/>
          <p:nvPr/>
        </p:nvSpPr>
        <p:spPr>
          <a:xfrm>
            <a:off x="9606039" y="5139019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9" name="Tekstvak 38"/>
          <p:cNvSpPr txBox="1"/>
          <p:nvPr/>
        </p:nvSpPr>
        <p:spPr>
          <a:xfrm>
            <a:off x="9606038" y="5949029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Vrije vorm: vorm 42"/>
          <p:cNvSpPr/>
          <p:nvPr/>
        </p:nvSpPr>
        <p:spPr>
          <a:xfrm>
            <a:off x="5645995" y="1820411"/>
            <a:ext cx="939567" cy="5037589"/>
          </a:xfrm>
          <a:custGeom>
            <a:avLst/>
            <a:gdLst>
              <a:gd name="connsiteX0" fmla="*/ 142613 w 939567"/>
              <a:gd name="connsiteY0" fmla="*/ 0 h 5050172"/>
              <a:gd name="connsiteX1" fmla="*/ 939567 w 939567"/>
              <a:gd name="connsiteY1" fmla="*/ 1023457 h 5050172"/>
              <a:gd name="connsiteX2" fmla="*/ 251669 w 939567"/>
              <a:gd name="connsiteY2" fmla="*/ 2592198 h 5050172"/>
              <a:gd name="connsiteX3" fmla="*/ 771787 w 939567"/>
              <a:gd name="connsiteY3" fmla="*/ 3439486 h 5050172"/>
              <a:gd name="connsiteX4" fmla="*/ 0 w 939567"/>
              <a:gd name="connsiteY4" fmla="*/ 4286774 h 5050172"/>
              <a:gd name="connsiteX5" fmla="*/ 637563 w 939567"/>
              <a:gd name="connsiteY5" fmla="*/ 5050172 h 505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567" h="5050172">
                <a:moveTo>
                  <a:pt x="142613" y="0"/>
                </a:moveTo>
                <a:lnTo>
                  <a:pt x="939567" y="1023457"/>
                </a:lnTo>
                <a:lnTo>
                  <a:pt x="251669" y="2592198"/>
                </a:lnTo>
                <a:lnTo>
                  <a:pt x="771787" y="3439486"/>
                </a:lnTo>
                <a:lnTo>
                  <a:pt x="0" y="4286774"/>
                </a:lnTo>
                <a:lnTo>
                  <a:pt x="637563" y="5050172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44" name="Groep 43"/>
          <p:cNvGrpSpPr/>
          <p:nvPr/>
        </p:nvGrpSpPr>
        <p:grpSpPr>
          <a:xfrm>
            <a:off x="9786041" y="531902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1046055" y="3158997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9246035" y="2348988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Groep 41"/>
          <p:cNvGrpSpPr/>
          <p:nvPr/>
        </p:nvGrpSpPr>
        <p:grpSpPr>
          <a:xfrm rot="12735122">
            <a:off x="7356014" y="2348988"/>
            <a:ext cx="540007" cy="540007"/>
            <a:chOff x="3665972" y="2888994"/>
            <a:chExt cx="540007" cy="540007"/>
          </a:xfrm>
        </p:grpSpPr>
        <p:sp>
          <p:nvSpPr>
            <p:cNvPr id="55" name="Ovaal 5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7" name="Groep 56"/>
          <p:cNvGrpSpPr/>
          <p:nvPr/>
        </p:nvGrpSpPr>
        <p:grpSpPr>
          <a:xfrm rot="1533170">
            <a:off x="7716018" y="5859027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0" name="Groep 59"/>
          <p:cNvGrpSpPr/>
          <p:nvPr/>
        </p:nvGrpSpPr>
        <p:grpSpPr>
          <a:xfrm rot="19820042">
            <a:off x="7446015" y="4869016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 rot="15751166">
            <a:off x="7626017" y="324899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4" name="Rechthoek 53"/>
          <p:cNvSpPr/>
          <p:nvPr/>
        </p:nvSpPr>
        <p:spPr>
          <a:xfrm>
            <a:off x="7446015" y="1628980"/>
            <a:ext cx="1440016" cy="630007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</a:t>
            </a:r>
          </a:p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Air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Patrols</a:t>
            </a:r>
            <a:endParaRPr lang="nl-BE" sz="1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" name="Pijl: rechts 66"/>
          <p:cNvSpPr/>
          <p:nvPr/>
        </p:nvSpPr>
        <p:spPr>
          <a:xfrm>
            <a:off x="3935976" y="3879005"/>
            <a:ext cx="1980022" cy="1080012"/>
          </a:xfrm>
          <a:prstGeom prst="rightArrow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Attack</a:t>
            </a:r>
          </a:p>
        </p:txBody>
      </p:sp>
      <p:grpSp>
        <p:nvGrpSpPr>
          <p:cNvPr id="68" name="Groep 67"/>
          <p:cNvGrpSpPr/>
          <p:nvPr/>
        </p:nvGrpSpPr>
        <p:grpSpPr>
          <a:xfrm>
            <a:off x="6276002" y="5949028"/>
            <a:ext cx="540006" cy="540006"/>
            <a:chOff x="6276002" y="5949028"/>
            <a:chExt cx="540006" cy="540006"/>
          </a:xfrm>
        </p:grpSpPr>
        <p:sp>
          <p:nvSpPr>
            <p:cNvPr id="69" name="Ovaal 68"/>
            <p:cNvSpPr/>
            <p:nvPr/>
          </p:nvSpPr>
          <p:spPr>
            <a:xfrm>
              <a:off x="6276002" y="5949028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al 69"/>
            <p:cNvSpPr/>
            <p:nvPr/>
          </p:nvSpPr>
          <p:spPr>
            <a:xfrm>
              <a:off x="6366003" y="6039029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al 70"/>
            <p:cNvSpPr/>
            <p:nvPr/>
          </p:nvSpPr>
          <p:spPr>
            <a:xfrm>
              <a:off x="6456004" y="6129030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Rechte verbindingslijn 71"/>
            <p:cNvCxnSpPr>
              <a:cxnSpLocks/>
              <a:stCxn id="69" idx="1"/>
              <a:endCxn id="71" idx="1"/>
            </p:cNvCxnSpPr>
            <p:nvPr/>
          </p:nvCxnSpPr>
          <p:spPr>
            <a:xfrm>
              <a:off x="6355084" y="6028110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Rechte verbindingslijn 72"/>
            <p:cNvCxnSpPr>
              <a:cxnSpLocks/>
              <a:stCxn id="69" idx="3"/>
              <a:endCxn id="71" idx="3"/>
            </p:cNvCxnSpPr>
            <p:nvPr/>
          </p:nvCxnSpPr>
          <p:spPr>
            <a:xfrm flipV="1">
              <a:off x="6355084" y="6282671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ep 73"/>
          <p:cNvGrpSpPr/>
          <p:nvPr/>
        </p:nvGrpSpPr>
        <p:grpSpPr>
          <a:xfrm>
            <a:off x="6546005" y="1898983"/>
            <a:ext cx="540006" cy="540006"/>
            <a:chOff x="6546005" y="1898983"/>
            <a:chExt cx="540006" cy="540006"/>
          </a:xfrm>
        </p:grpSpPr>
        <p:sp>
          <p:nvSpPr>
            <p:cNvPr id="75" name="Ovaal 74"/>
            <p:cNvSpPr/>
            <p:nvPr/>
          </p:nvSpPr>
          <p:spPr>
            <a:xfrm>
              <a:off x="6546005" y="1898983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al 75"/>
            <p:cNvSpPr/>
            <p:nvPr/>
          </p:nvSpPr>
          <p:spPr>
            <a:xfrm>
              <a:off x="6636006" y="1988984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al 76"/>
            <p:cNvSpPr/>
            <p:nvPr/>
          </p:nvSpPr>
          <p:spPr>
            <a:xfrm>
              <a:off x="6726007" y="2078985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8" name="Rechte verbindingslijn 77"/>
            <p:cNvCxnSpPr>
              <a:cxnSpLocks/>
              <a:stCxn id="75" idx="1"/>
              <a:endCxn id="77" idx="1"/>
            </p:cNvCxnSpPr>
            <p:nvPr/>
          </p:nvCxnSpPr>
          <p:spPr>
            <a:xfrm>
              <a:off x="6625087" y="1978065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>
              <a:cxnSpLocks/>
              <a:stCxn id="75" idx="3"/>
              <a:endCxn id="77" idx="3"/>
            </p:cNvCxnSpPr>
            <p:nvPr/>
          </p:nvCxnSpPr>
          <p:spPr>
            <a:xfrm flipV="1">
              <a:off x="6625087" y="2232626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6547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Ovaal 85"/>
          <p:cNvSpPr/>
          <p:nvPr/>
        </p:nvSpPr>
        <p:spPr>
          <a:xfrm>
            <a:off x="4025977" y="2168986"/>
            <a:ext cx="1530017" cy="1530017"/>
          </a:xfrm>
          <a:prstGeom prst="ellipse">
            <a:avLst/>
          </a:prstGeom>
          <a:solidFill>
            <a:srgbClr val="1299FF">
              <a:alpha val="40000"/>
            </a:srgbClr>
          </a:soli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" name="Ovaal 4"/>
          <p:cNvSpPr/>
          <p:nvPr/>
        </p:nvSpPr>
        <p:spPr>
          <a:xfrm>
            <a:off x="4025977" y="4869016"/>
            <a:ext cx="1530017" cy="1530017"/>
          </a:xfrm>
          <a:prstGeom prst="ellipse">
            <a:avLst/>
          </a:prstGeom>
          <a:solidFill>
            <a:srgbClr val="1299FF">
              <a:alpha val="40000"/>
            </a:srgbClr>
          </a:soli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Vrije vorm: vorm 1"/>
          <p:cNvSpPr/>
          <p:nvPr/>
        </p:nvSpPr>
        <p:spPr>
          <a:xfrm>
            <a:off x="5805182" y="1828800"/>
            <a:ext cx="6392411" cy="5033394"/>
          </a:xfrm>
          <a:custGeom>
            <a:avLst/>
            <a:gdLst>
              <a:gd name="connsiteX0" fmla="*/ 201335 w 6392411"/>
              <a:gd name="connsiteY0" fmla="*/ 8389 h 5033394"/>
              <a:gd name="connsiteX1" fmla="*/ 931178 w 6392411"/>
              <a:gd name="connsiteY1" fmla="*/ 1015068 h 5033394"/>
              <a:gd name="connsiteX2" fmla="*/ 251669 w 6392411"/>
              <a:gd name="connsiteY2" fmla="*/ 2575420 h 5033394"/>
              <a:gd name="connsiteX3" fmla="*/ 805343 w 6392411"/>
              <a:gd name="connsiteY3" fmla="*/ 3431097 h 5033394"/>
              <a:gd name="connsiteX4" fmla="*/ 0 w 6392411"/>
              <a:gd name="connsiteY4" fmla="*/ 4269996 h 5033394"/>
              <a:gd name="connsiteX5" fmla="*/ 612396 w 6392411"/>
              <a:gd name="connsiteY5" fmla="*/ 5033394 h 5033394"/>
              <a:gd name="connsiteX6" fmla="*/ 6392411 w 6392411"/>
              <a:gd name="connsiteY6" fmla="*/ 5033394 h 5033394"/>
              <a:gd name="connsiteX7" fmla="*/ 6375633 w 6392411"/>
              <a:gd name="connsiteY7" fmla="*/ 0 h 5033394"/>
              <a:gd name="connsiteX8" fmla="*/ 201335 w 6392411"/>
              <a:gd name="connsiteY8" fmla="*/ 8389 h 503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2411" h="5033394">
                <a:moveTo>
                  <a:pt x="201335" y="8389"/>
                </a:moveTo>
                <a:lnTo>
                  <a:pt x="931178" y="1015068"/>
                </a:lnTo>
                <a:lnTo>
                  <a:pt x="251669" y="2575420"/>
                </a:lnTo>
                <a:lnTo>
                  <a:pt x="805343" y="3431097"/>
                </a:lnTo>
                <a:lnTo>
                  <a:pt x="0" y="4269996"/>
                </a:lnTo>
                <a:lnTo>
                  <a:pt x="612396" y="5033394"/>
                </a:lnTo>
                <a:lnTo>
                  <a:pt x="6392411" y="5033394"/>
                </a:lnTo>
                <a:cubicBezTo>
                  <a:pt x="6386818" y="3355596"/>
                  <a:pt x="6381226" y="1677798"/>
                  <a:pt x="6375633" y="0"/>
                </a:cubicBezTo>
                <a:lnTo>
                  <a:pt x="201335" y="8389"/>
                </a:lnTo>
                <a:close/>
              </a:path>
            </a:pathLst>
          </a:custGeom>
          <a:solidFill>
            <a:srgbClr val="FF4747">
              <a:alpha val="30196"/>
            </a:srgb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EWR </a:t>
            </a:r>
            <a:r>
              <a:rPr lang="nl-BE" dirty="0" err="1"/>
              <a:t>detects</a:t>
            </a:r>
            <a:r>
              <a:rPr lang="nl-BE" dirty="0"/>
              <a:t> </a:t>
            </a:r>
            <a:r>
              <a:rPr lang="nl-BE" dirty="0" err="1"/>
              <a:t>incoming</a:t>
            </a:r>
            <a:r>
              <a:rPr lang="nl-BE" dirty="0"/>
              <a:t> </a:t>
            </a:r>
            <a:r>
              <a:rPr lang="nl-BE" dirty="0" err="1"/>
              <a:t>attackS</a:t>
            </a:r>
            <a:endParaRPr lang="nl-BE" dirty="0"/>
          </a:p>
        </p:txBody>
      </p:sp>
      <p:sp>
        <p:nvSpPr>
          <p:cNvPr id="8" name="Ovaal 7"/>
          <p:cNvSpPr/>
          <p:nvPr/>
        </p:nvSpPr>
        <p:spPr>
          <a:xfrm>
            <a:off x="425937" y="5319021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/>
          <p:cNvSpPr txBox="1"/>
          <p:nvPr/>
        </p:nvSpPr>
        <p:spPr>
          <a:xfrm>
            <a:off x="425938" y="6129028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1" name="Groep 10"/>
          <p:cNvGrpSpPr/>
          <p:nvPr/>
        </p:nvGrpSpPr>
        <p:grpSpPr>
          <a:xfrm>
            <a:off x="605939" y="5499021"/>
            <a:ext cx="540007" cy="540007"/>
            <a:chOff x="3665972" y="2888994"/>
            <a:chExt cx="540007" cy="540007"/>
          </a:xfrm>
        </p:grpSpPr>
        <p:sp>
          <p:nvSpPr>
            <p:cNvPr id="12" name="Ovaal 1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Ovaal 13"/>
          <p:cNvSpPr/>
          <p:nvPr/>
        </p:nvSpPr>
        <p:spPr>
          <a:xfrm>
            <a:off x="2045955" y="2078985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kstvak 14"/>
          <p:cNvSpPr txBox="1"/>
          <p:nvPr/>
        </p:nvSpPr>
        <p:spPr>
          <a:xfrm>
            <a:off x="2045956" y="2888992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7" name="Groep 16"/>
          <p:cNvGrpSpPr/>
          <p:nvPr/>
        </p:nvGrpSpPr>
        <p:grpSpPr>
          <a:xfrm rot="4500000">
            <a:off x="2225957" y="2258985"/>
            <a:ext cx="540007" cy="540007"/>
            <a:chOff x="3665972" y="2888994"/>
            <a:chExt cx="540007" cy="540007"/>
          </a:xfrm>
        </p:grpSpPr>
        <p:sp>
          <p:nvSpPr>
            <p:cNvPr id="18" name="Ovaal 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Ovaal 19"/>
          <p:cNvSpPr/>
          <p:nvPr/>
        </p:nvSpPr>
        <p:spPr>
          <a:xfrm>
            <a:off x="2765963" y="4689014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>
            <a:off x="2765964" y="5499021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3" name="Groep 22"/>
          <p:cNvGrpSpPr/>
          <p:nvPr/>
        </p:nvGrpSpPr>
        <p:grpSpPr>
          <a:xfrm rot="4555511">
            <a:off x="2945965" y="4869014"/>
            <a:ext cx="540007" cy="540007"/>
            <a:chOff x="3665972" y="2888994"/>
            <a:chExt cx="540007" cy="540007"/>
          </a:xfrm>
        </p:grpSpPr>
        <p:sp>
          <p:nvSpPr>
            <p:cNvPr id="24" name="Ovaal 2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Ovaal 33"/>
          <p:cNvSpPr/>
          <p:nvPr/>
        </p:nvSpPr>
        <p:spPr>
          <a:xfrm>
            <a:off x="9066033" y="2168986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Tekstvak 34"/>
          <p:cNvSpPr txBox="1"/>
          <p:nvPr/>
        </p:nvSpPr>
        <p:spPr>
          <a:xfrm>
            <a:off x="9066032" y="2978996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10866053" y="2978995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10866052" y="3789005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Ovaal 37"/>
          <p:cNvSpPr/>
          <p:nvPr/>
        </p:nvSpPr>
        <p:spPr>
          <a:xfrm>
            <a:off x="9606039" y="5139019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9" name="Tekstvak 38"/>
          <p:cNvSpPr txBox="1"/>
          <p:nvPr/>
        </p:nvSpPr>
        <p:spPr>
          <a:xfrm>
            <a:off x="9606038" y="5949029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Vrije vorm: vorm 42"/>
          <p:cNvSpPr/>
          <p:nvPr/>
        </p:nvSpPr>
        <p:spPr>
          <a:xfrm>
            <a:off x="5645995" y="1820411"/>
            <a:ext cx="939567" cy="5037589"/>
          </a:xfrm>
          <a:custGeom>
            <a:avLst/>
            <a:gdLst>
              <a:gd name="connsiteX0" fmla="*/ 142613 w 939567"/>
              <a:gd name="connsiteY0" fmla="*/ 0 h 5050172"/>
              <a:gd name="connsiteX1" fmla="*/ 939567 w 939567"/>
              <a:gd name="connsiteY1" fmla="*/ 1023457 h 5050172"/>
              <a:gd name="connsiteX2" fmla="*/ 251669 w 939567"/>
              <a:gd name="connsiteY2" fmla="*/ 2592198 h 5050172"/>
              <a:gd name="connsiteX3" fmla="*/ 771787 w 939567"/>
              <a:gd name="connsiteY3" fmla="*/ 3439486 h 5050172"/>
              <a:gd name="connsiteX4" fmla="*/ 0 w 939567"/>
              <a:gd name="connsiteY4" fmla="*/ 4286774 h 5050172"/>
              <a:gd name="connsiteX5" fmla="*/ 637563 w 939567"/>
              <a:gd name="connsiteY5" fmla="*/ 5050172 h 505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567" h="5050172">
                <a:moveTo>
                  <a:pt x="142613" y="0"/>
                </a:moveTo>
                <a:lnTo>
                  <a:pt x="939567" y="1023457"/>
                </a:lnTo>
                <a:lnTo>
                  <a:pt x="251669" y="2592198"/>
                </a:lnTo>
                <a:lnTo>
                  <a:pt x="771787" y="3439486"/>
                </a:lnTo>
                <a:lnTo>
                  <a:pt x="0" y="4286774"/>
                </a:lnTo>
                <a:lnTo>
                  <a:pt x="637563" y="5050172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44" name="Groep 43"/>
          <p:cNvGrpSpPr/>
          <p:nvPr/>
        </p:nvGrpSpPr>
        <p:grpSpPr>
          <a:xfrm>
            <a:off x="9786041" y="531902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1046055" y="3158997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9246035" y="2348988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Groep 41"/>
          <p:cNvGrpSpPr/>
          <p:nvPr/>
        </p:nvGrpSpPr>
        <p:grpSpPr>
          <a:xfrm>
            <a:off x="7356014" y="2348988"/>
            <a:ext cx="540007" cy="540007"/>
            <a:chOff x="3665972" y="2888994"/>
            <a:chExt cx="540007" cy="540007"/>
          </a:xfrm>
        </p:grpSpPr>
        <p:sp>
          <p:nvSpPr>
            <p:cNvPr id="55" name="Ovaal 5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7" name="Groep 56"/>
          <p:cNvGrpSpPr/>
          <p:nvPr/>
        </p:nvGrpSpPr>
        <p:grpSpPr>
          <a:xfrm>
            <a:off x="7716018" y="5859027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0" name="Groep 59"/>
          <p:cNvGrpSpPr/>
          <p:nvPr/>
        </p:nvGrpSpPr>
        <p:grpSpPr>
          <a:xfrm>
            <a:off x="7446015" y="4869016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7626017" y="324899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7" name="Groep 66"/>
          <p:cNvGrpSpPr/>
          <p:nvPr/>
        </p:nvGrpSpPr>
        <p:grpSpPr>
          <a:xfrm rot="4500000">
            <a:off x="4266662" y="2589672"/>
            <a:ext cx="540007" cy="540007"/>
            <a:chOff x="3665972" y="2888994"/>
            <a:chExt cx="540007" cy="540007"/>
          </a:xfrm>
        </p:grpSpPr>
        <p:sp>
          <p:nvSpPr>
            <p:cNvPr id="68" name="Ovaal 6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0" name="Groep 69"/>
          <p:cNvGrpSpPr/>
          <p:nvPr/>
        </p:nvGrpSpPr>
        <p:grpSpPr>
          <a:xfrm rot="4500000">
            <a:off x="4716668" y="2859676"/>
            <a:ext cx="540007" cy="540007"/>
            <a:chOff x="3665972" y="2888994"/>
            <a:chExt cx="540007" cy="540007"/>
          </a:xfrm>
        </p:grpSpPr>
        <p:sp>
          <p:nvSpPr>
            <p:cNvPr id="71" name="Ovaal 7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3" name="Groep 72"/>
          <p:cNvGrpSpPr/>
          <p:nvPr/>
        </p:nvGrpSpPr>
        <p:grpSpPr>
          <a:xfrm rot="4555511">
            <a:off x="4353536" y="5286576"/>
            <a:ext cx="540007" cy="540007"/>
            <a:chOff x="3665972" y="2888994"/>
            <a:chExt cx="540007" cy="540007"/>
          </a:xfrm>
        </p:grpSpPr>
        <p:sp>
          <p:nvSpPr>
            <p:cNvPr id="74" name="Ovaal 7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6" name="Groep 75"/>
          <p:cNvGrpSpPr/>
          <p:nvPr/>
        </p:nvGrpSpPr>
        <p:grpSpPr>
          <a:xfrm rot="4555511">
            <a:off x="4623539" y="5016573"/>
            <a:ext cx="540007" cy="540007"/>
            <a:chOff x="3665972" y="2888994"/>
            <a:chExt cx="540007" cy="540007"/>
          </a:xfrm>
        </p:grpSpPr>
        <p:sp>
          <p:nvSpPr>
            <p:cNvPr id="77" name="Ovaal 7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9" name="Groep 78"/>
          <p:cNvGrpSpPr/>
          <p:nvPr/>
        </p:nvGrpSpPr>
        <p:grpSpPr>
          <a:xfrm rot="4555511">
            <a:off x="4505936" y="5438976"/>
            <a:ext cx="540007" cy="540007"/>
            <a:chOff x="3665972" y="2888994"/>
            <a:chExt cx="540007" cy="540007"/>
          </a:xfrm>
        </p:grpSpPr>
        <p:sp>
          <p:nvSpPr>
            <p:cNvPr id="80" name="Ovaal 7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2" name="Groep 81"/>
          <p:cNvGrpSpPr/>
          <p:nvPr/>
        </p:nvGrpSpPr>
        <p:grpSpPr>
          <a:xfrm rot="4555511">
            <a:off x="4658336" y="5591376"/>
            <a:ext cx="540007" cy="540007"/>
            <a:chOff x="3665972" y="2888994"/>
            <a:chExt cx="540007" cy="540007"/>
          </a:xfrm>
        </p:grpSpPr>
        <p:sp>
          <p:nvSpPr>
            <p:cNvPr id="83" name="Ovaal 8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4" name="Rechthoek 53"/>
          <p:cNvSpPr/>
          <p:nvPr/>
        </p:nvSpPr>
        <p:spPr>
          <a:xfrm>
            <a:off x="4025977" y="1988984"/>
            <a:ext cx="1440016" cy="630007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Intruders</a:t>
            </a:r>
            <a:endParaRPr lang="nl-BE" sz="1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5" name="Rechthoek 84"/>
          <p:cNvSpPr/>
          <p:nvPr/>
        </p:nvSpPr>
        <p:spPr>
          <a:xfrm>
            <a:off x="3935976" y="4419011"/>
            <a:ext cx="1710019" cy="630007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Group in Zones in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defined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radius</a:t>
            </a:r>
          </a:p>
        </p:txBody>
      </p:sp>
      <p:grpSp>
        <p:nvGrpSpPr>
          <p:cNvPr id="87" name="Groep 86"/>
          <p:cNvGrpSpPr/>
          <p:nvPr/>
        </p:nvGrpSpPr>
        <p:grpSpPr>
          <a:xfrm>
            <a:off x="6276002" y="5949028"/>
            <a:ext cx="540006" cy="540006"/>
            <a:chOff x="6276002" y="5949028"/>
            <a:chExt cx="540006" cy="540006"/>
          </a:xfrm>
        </p:grpSpPr>
        <p:sp>
          <p:nvSpPr>
            <p:cNvPr id="88" name="Ovaal 87"/>
            <p:cNvSpPr/>
            <p:nvPr/>
          </p:nvSpPr>
          <p:spPr>
            <a:xfrm>
              <a:off x="6276002" y="5949028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al 88"/>
            <p:cNvSpPr/>
            <p:nvPr/>
          </p:nvSpPr>
          <p:spPr>
            <a:xfrm>
              <a:off x="6366003" y="6039029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al 89"/>
            <p:cNvSpPr/>
            <p:nvPr/>
          </p:nvSpPr>
          <p:spPr>
            <a:xfrm>
              <a:off x="6456004" y="6129030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Rechte verbindingslijn 90"/>
            <p:cNvCxnSpPr>
              <a:cxnSpLocks/>
              <a:stCxn id="88" idx="1"/>
              <a:endCxn id="90" idx="1"/>
            </p:cNvCxnSpPr>
            <p:nvPr/>
          </p:nvCxnSpPr>
          <p:spPr>
            <a:xfrm>
              <a:off x="6355084" y="6028110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Rechte verbindingslijn 91"/>
            <p:cNvCxnSpPr>
              <a:cxnSpLocks/>
              <a:stCxn id="88" idx="3"/>
              <a:endCxn id="90" idx="3"/>
            </p:cNvCxnSpPr>
            <p:nvPr/>
          </p:nvCxnSpPr>
          <p:spPr>
            <a:xfrm flipV="1">
              <a:off x="6355084" y="6282671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ep 92"/>
          <p:cNvGrpSpPr/>
          <p:nvPr/>
        </p:nvGrpSpPr>
        <p:grpSpPr>
          <a:xfrm>
            <a:off x="6546005" y="1898983"/>
            <a:ext cx="540006" cy="540006"/>
            <a:chOff x="6546005" y="1898983"/>
            <a:chExt cx="540006" cy="540006"/>
          </a:xfrm>
        </p:grpSpPr>
        <p:sp>
          <p:nvSpPr>
            <p:cNvPr id="94" name="Ovaal 93"/>
            <p:cNvSpPr/>
            <p:nvPr/>
          </p:nvSpPr>
          <p:spPr>
            <a:xfrm>
              <a:off x="6546005" y="1898983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al 94"/>
            <p:cNvSpPr/>
            <p:nvPr/>
          </p:nvSpPr>
          <p:spPr>
            <a:xfrm>
              <a:off x="6636006" y="1988984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al 95"/>
            <p:cNvSpPr/>
            <p:nvPr/>
          </p:nvSpPr>
          <p:spPr>
            <a:xfrm>
              <a:off x="6726007" y="2078985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Rechte verbindingslijn 96"/>
            <p:cNvCxnSpPr>
              <a:cxnSpLocks/>
              <a:stCxn id="94" idx="1"/>
              <a:endCxn id="96" idx="1"/>
            </p:cNvCxnSpPr>
            <p:nvPr/>
          </p:nvCxnSpPr>
          <p:spPr>
            <a:xfrm>
              <a:off x="6625087" y="1978065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Rechte verbindingslijn 97"/>
            <p:cNvCxnSpPr>
              <a:cxnSpLocks/>
              <a:stCxn id="94" idx="3"/>
              <a:endCxn id="96" idx="3"/>
            </p:cNvCxnSpPr>
            <p:nvPr/>
          </p:nvCxnSpPr>
          <p:spPr>
            <a:xfrm flipV="1">
              <a:off x="6625087" y="2232626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9" name="Rechte verbindingslijn met pijl 98"/>
          <p:cNvCxnSpPr>
            <a:cxnSpLocks/>
            <a:stCxn id="94" idx="2"/>
          </p:cNvCxnSpPr>
          <p:nvPr/>
        </p:nvCxnSpPr>
        <p:spPr>
          <a:xfrm flipH="1">
            <a:off x="5465993" y="2168986"/>
            <a:ext cx="1080012" cy="450005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Rechte verbindingslijn met pijl 99"/>
          <p:cNvCxnSpPr>
            <a:cxnSpLocks/>
            <a:stCxn id="88" idx="1"/>
            <a:endCxn id="5" idx="6"/>
          </p:cNvCxnSpPr>
          <p:nvPr/>
        </p:nvCxnSpPr>
        <p:spPr>
          <a:xfrm flipH="1" flipV="1">
            <a:off x="5555994" y="5634025"/>
            <a:ext cx="799090" cy="394085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6384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Ovaal 85"/>
          <p:cNvSpPr/>
          <p:nvPr/>
        </p:nvSpPr>
        <p:spPr>
          <a:xfrm>
            <a:off x="4025977" y="2168986"/>
            <a:ext cx="1530017" cy="1530017"/>
          </a:xfrm>
          <a:prstGeom prst="ellipse">
            <a:avLst/>
          </a:prstGeom>
          <a:solidFill>
            <a:srgbClr val="1299FF">
              <a:alpha val="40000"/>
            </a:srgbClr>
          </a:soli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" name="Ovaal 4"/>
          <p:cNvSpPr/>
          <p:nvPr/>
        </p:nvSpPr>
        <p:spPr>
          <a:xfrm>
            <a:off x="4025977" y="4869016"/>
            <a:ext cx="1530017" cy="1530017"/>
          </a:xfrm>
          <a:prstGeom prst="ellipse">
            <a:avLst/>
          </a:prstGeom>
          <a:solidFill>
            <a:srgbClr val="1299FF">
              <a:alpha val="40000"/>
            </a:srgbClr>
          </a:soli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Vrije vorm: vorm 1"/>
          <p:cNvSpPr/>
          <p:nvPr/>
        </p:nvSpPr>
        <p:spPr>
          <a:xfrm>
            <a:off x="5805182" y="1828800"/>
            <a:ext cx="6392411" cy="5033394"/>
          </a:xfrm>
          <a:custGeom>
            <a:avLst/>
            <a:gdLst>
              <a:gd name="connsiteX0" fmla="*/ 201335 w 6392411"/>
              <a:gd name="connsiteY0" fmla="*/ 8389 h 5033394"/>
              <a:gd name="connsiteX1" fmla="*/ 931178 w 6392411"/>
              <a:gd name="connsiteY1" fmla="*/ 1015068 h 5033394"/>
              <a:gd name="connsiteX2" fmla="*/ 251669 w 6392411"/>
              <a:gd name="connsiteY2" fmla="*/ 2575420 h 5033394"/>
              <a:gd name="connsiteX3" fmla="*/ 805343 w 6392411"/>
              <a:gd name="connsiteY3" fmla="*/ 3431097 h 5033394"/>
              <a:gd name="connsiteX4" fmla="*/ 0 w 6392411"/>
              <a:gd name="connsiteY4" fmla="*/ 4269996 h 5033394"/>
              <a:gd name="connsiteX5" fmla="*/ 612396 w 6392411"/>
              <a:gd name="connsiteY5" fmla="*/ 5033394 h 5033394"/>
              <a:gd name="connsiteX6" fmla="*/ 6392411 w 6392411"/>
              <a:gd name="connsiteY6" fmla="*/ 5033394 h 5033394"/>
              <a:gd name="connsiteX7" fmla="*/ 6375633 w 6392411"/>
              <a:gd name="connsiteY7" fmla="*/ 0 h 5033394"/>
              <a:gd name="connsiteX8" fmla="*/ 201335 w 6392411"/>
              <a:gd name="connsiteY8" fmla="*/ 8389 h 503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2411" h="5033394">
                <a:moveTo>
                  <a:pt x="201335" y="8389"/>
                </a:moveTo>
                <a:lnTo>
                  <a:pt x="931178" y="1015068"/>
                </a:lnTo>
                <a:lnTo>
                  <a:pt x="251669" y="2575420"/>
                </a:lnTo>
                <a:lnTo>
                  <a:pt x="805343" y="3431097"/>
                </a:lnTo>
                <a:lnTo>
                  <a:pt x="0" y="4269996"/>
                </a:lnTo>
                <a:lnTo>
                  <a:pt x="612396" y="5033394"/>
                </a:lnTo>
                <a:lnTo>
                  <a:pt x="6392411" y="5033394"/>
                </a:lnTo>
                <a:cubicBezTo>
                  <a:pt x="6386818" y="3355596"/>
                  <a:pt x="6381226" y="1677798"/>
                  <a:pt x="6375633" y="0"/>
                </a:cubicBezTo>
                <a:lnTo>
                  <a:pt x="201335" y="8389"/>
                </a:lnTo>
                <a:close/>
              </a:path>
            </a:pathLst>
          </a:custGeom>
          <a:solidFill>
            <a:srgbClr val="FF4747">
              <a:alpha val="30196"/>
            </a:srgbClr>
          </a:soli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engage</a:t>
            </a:r>
            <a:r>
              <a:rPr lang="nl-BE" dirty="0"/>
              <a:t> or INTERCEPT attack</a:t>
            </a:r>
          </a:p>
        </p:txBody>
      </p:sp>
      <p:sp>
        <p:nvSpPr>
          <p:cNvPr id="8" name="Ovaal 7"/>
          <p:cNvSpPr/>
          <p:nvPr/>
        </p:nvSpPr>
        <p:spPr>
          <a:xfrm>
            <a:off x="425937" y="5319021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/>
          <p:cNvSpPr txBox="1"/>
          <p:nvPr/>
        </p:nvSpPr>
        <p:spPr>
          <a:xfrm>
            <a:off x="425938" y="6129028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1" name="Groep 10"/>
          <p:cNvGrpSpPr/>
          <p:nvPr/>
        </p:nvGrpSpPr>
        <p:grpSpPr>
          <a:xfrm>
            <a:off x="605939" y="5499021"/>
            <a:ext cx="540007" cy="540007"/>
            <a:chOff x="3665972" y="2888994"/>
            <a:chExt cx="540007" cy="540007"/>
          </a:xfrm>
        </p:grpSpPr>
        <p:sp>
          <p:nvSpPr>
            <p:cNvPr id="12" name="Ovaal 1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Ovaal 13"/>
          <p:cNvSpPr/>
          <p:nvPr/>
        </p:nvSpPr>
        <p:spPr>
          <a:xfrm>
            <a:off x="2045955" y="2078985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kstvak 14"/>
          <p:cNvSpPr txBox="1"/>
          <p:nvPr/>
        </p:nvSpPr>
        <p:spPr>
          <a:xfrm>
            <a:off x="2045956" y="2888992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17" name="Groep 16"/>
          <p:cNvGrpSpPr/>
          <p:nvPr/>
        </p:nvGrpSpPr>
        <p:grpSpPr>
          <a:xfrm rot="4500000">
            <a:off x="2225957" y="2258985"/>
            <a:ext cx="540007" cy="540007"/>
            <a:chOff x="3665972" y="2888994"/>
            <a:chExt cx="540007" cy="540007"/>
          </a:xfrm>
        </p:grpSpPr>
        <p:sp>
          <p:nvSpPr>
            <p:cNvPr id="18" name="Ovaal 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Ovaal 19"/>
          <p:cNvSpPr/>
          <p:nvPr/>
        </p:nvSpPr>
        <p:spPr>
          <a:xfrm>
            <a:off x="2765963" y="4689014"/>
            <a:ext cx="900012" cy="900008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>
            <a:off x="2765964" y="5499021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3" name="Groep 22"/>
          <p:cNvGrpSpPr/>
          <p:nvPr/>
        </p:nvGrpSpPr>
        <p:grpSpPr>
          <a:xfrm rot="4555511">
            <a:off x="2945965" y="4869014"/>
            <a:ext cx="540007" cy="540007"/>
            <a:chOff x="3665972" y="2888994"/>
            <a:chExt cx="540007" cy="540007"/>
          </a:xfrm>
        </p:grpSpPr>
        <p:sp>
          <p:nvSpPr>
            <p:cNvPr id="24" name="Ovaal 2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Ovaal 33"/>
          <p:cNvSpPr/>
          <p:nvPr/>
        </p:nvSpPr>
        <p:spPr>
          <a:xfrm>
            <a:off x="9066033" y="2168986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Tekstvak 34"/>
          <p:cNvSpPr txBox="1"/>
          <p:nvPr/>
        </p:nvSpPr>
        <p:spPr>
          <a:xfrm>
            <a:off x="9066032" y="2978996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10866053" y="2978995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10866052" y="3789005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Ovaal 37"/>
          <p:cNvSpPr/>
          <p:nvPr/>
        </p:nvSpPr>
        <p:spPr>
          <a:xfrm>
            <a:off x="9606039" y="5139019"/>
            <a:ext cx="900010" cy="90001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9" name="Tekstvak 38"/>
          <p:cNvSpPr txBox="1"/>
          <p:nvPr/>
        </p:nvSpPr>
        <p:spPr>
          <a:xfrm>
            <a:off x="9606038" y="5949029"/>
            <a:ext cx="90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Vrije vorm: vorm 42"/>
          <p:cNvSpPr/>
          <p:nvPr/>
        </p:nvSpPr>
        <p:spPr>
          <a:xfrm>
            <a:off x="5645995" y="1820411"/>
            <a:ext cx="939567" cy="5037589"/>
          </a:xfrm>
          <a:custGeom>
            <a:avLst/>
            <a:gdLst>
              <a:gd name="connsiteX0" fmla="*/ 142613 w 939567"/>
              <a:gd name="connsiteY0" fmla="*/ 0 h 5050172"/>
              <a:gd name="connsiteX1" fmla="*/ 939567 w 939567"/>
              <a:gd name="connsiteY1" fmla="*/ 1023457 h 5050172"/>
              <a:gd name="connsiteX2" fmla="*/ 251669 w 939567"/>
              <a:gd name="connsiteY2" fmla="*/ 2592198 h 5050172"/>
              <a:gd name="connsiteX3" fmla="*/ 771787 w 939567"/>
              <a:gd name="connsiteY3" fmla="*/ 3439486 h 5050172"/>
              <a:gd name="connsiteX4" fmla="*/ 0 w 939567"/>
              <a:gd name="connsiteY4" fmla="*/ 4286774 h 5050172"/>
              <a:gd name="connsiteX5" fmla="*/ 637563 w 939567"/>
              <a:gd name="connsiteY5" fmla="*/ 5050172 h 505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567" h="5050172">
                <a:moveTo>
                  <a:pt x="142613" y="0"/>
                </a:moveTo>
                <a:lnTo>
                  <a:pt x="939567" y="1023457"/>
                </a:lnTo>
                <a:lnTo>
                  <a:pt x="251669" y="2592198"/>
                </a:lnTo>
                <a:lnTo>
                  <a:pt x="771787" y="3439486"/>
                </a:lnTo>
                <a:lnTo>
                  <a:pt x="0" y="4286774"/>
                </a:lnTo>
                <a:lnTo>
                  <a:pt x="637563" y="5050172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44" name="Groep 43"/>
          <p:cNvGrpSpPr/>
          <p:nvPr/>
        </p:nvGrpSpPr>
        <p:grpSpPr>
          <a:xfrm rot="16472516">
            <a:off x="9786041" y="531902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1046055" y="3158997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9246035" y="2348988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Groep 41"/>
          <p:cNvGrpSpPr/>
          <p:nvPr/>
        </p:nvGrpSpPr>
        <p:grpSpPr>
          <a:xfrm rot="15946666">
            <a:off x="7356014" y="2348988"/>
            <a:ext cx="540007" cy="540007"/>
            <a:chOff x="3665972" y="2888994"/>
            <a:chExt cx="540007" cy="540007"/>
          </a:xfrm>
        </p:grpSpPr>
        <p:sp>
          <p:nvSpPr>
            <p:cNvPr id="55" name="Ovaal 5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 rot="16582464">
            <a:off x="7626017" y="324899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7" name="Groep 66"/>
          <p:cNvGrpSpPr/>
          <p:nvPr/>
        </p:nvGrpSpPr>
        <p:grpSpPr>
          <a:xfrm rot="4500000">
            <a:off x="4266662" y="2589672"/>
            <a:ext cx="540007" cy="540007"/>
            <a:chOff x="3665972" y="2888994"/>
            <a:chExt cx="540007" cy="540007"/>
          </a:xfrm>
        </p:grpSpPr>
        <p:sp>
          <p:nvSpPr>
            <p:cNvPr id="68" name="Ovaal 6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0" name="Groep 69"/>
          <p:cNvGrpSpPr/>
          <p:nvPr/>
        </p:nvGrpSpPr>
        <p:grpSpPr>
          <a:xfrm rot="4500000">
            <a:off x="4716668" y="2859676"/>
            <a:ext cx="540007" cy="540007"/>
            <a:chOff x="3665972" y="2888994"/>
            <a:chExt cx="540007" cy="540007"/>
          </a:xfrm>
        </p:grpSpPr>
        <p:sp>
          <p:nvSpPr>
            <p:cNvPr id="71" name="Ovaal 7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3" name="Groep 72"/>
          <p:cNvGrpSpPr/>
          <p:nvPr/>
        </p:nvGrpSpPr>
        <p:grpSpPr>
          <a:xfrm rot="4555511">
            <a:off x="4353536" y="5286576"/>
            <a:ext cx="540007" cy="540007"/>
            <a:chOff x="3665972" y="2888994"/>
            <a:chExt cx="540007" cy="540007"/>
          </a:xfrm>
        </p:grpSpPr>
        <p:sp>
          <p:nvSpPr>
            <p:cNvPr id="74" name="Ovaal 7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6" name="Groep 75"/>
          <p:cNvGrpSpPr/>
          <p:nvPr/>
        </p:nvGrpSpPr>
        <p:grpSpPr>
          <a:xfrm rot="4555511">
            <a:off x="4623539" y="5016573"/>
            <a:ext cx="540007" cy="540007"/>
            <a:chOff x="3665972" y="2888994"/>
            <a:chExt cx="540007" cy="540007"/>
          </a:xfrm>
        </p:grpSpPr>
        <p:sp>
          <p:nvSpPr>
            <p:cNvPr id="77" name="Ovaal 7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9" name="Groep 78"/>
          <p:cNvGrpSpPr/>
          <p:nvPr/>
        </p:nvGrpSpPr>
        <p:grpSpPr>
          <a:xfrm rot="4555511">
            <a:off x="4505936" y="5438976"/>
            <a:ext cx="540007" cy="540007"/>
            <a:chOff x="3665972" y="2888994"/>
            <a:chExt cx="540007" cy="540007"/>
          </a:xfrm>
        </p:grpSpPr>
        <p:sp>
          <p:nvSpPr>
            <p:cNvPr id="80" name="Ovaal 7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2" name="Groep 81"/>
          <p:cNvGrpSpPr/>
          <p:nvPr/>
        </p:nvGrpSpPr>
        <p:grpSpPr>
          <a:xfrm rot="4555511">
            <a:off x="4658336" y="5591376"/>
            <a:ext cx="540007" cy="540007"/>
            <a:chOff x="3665972" y="2888994"/>
            <a:chExt cx="540007" cy="540007"/>
          </a:xfrm>
        </p:grpSpPr>
        <p:sp>
          <p:nvSpPr>
            <p:cNvPr id="83" name="Ovaal 8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6" name="Rechte verbindingslijn met pijl 25"/>
          <p:cNvCxnSpPr>
            <a:cxnSpLocks/>
            <a:stCxn id="56" idx="0"/>
            <a:endCxn id="86" idx="6"/>
          </p:cNvCxnSpPr>
          <p:nvPr/>
        </p:nvCxnSpPr>
        <p:spPr>
          <a:xfrm flipH="1">
            <a:off x="5555994" y="2638870"/>
            <a:ext cx="1800753" cy="295125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chte verbindingslijn met pijl 27"/>
          <p:cNvCxnSpPr>
            <a:cxnSpLocks/>
            <a:stCxn id="65" idx="0"/>
            <a:endCxn id="86" idx="6"/>
          </p:cNvCxnSpPr>
          <p:nvPr/>
        </p:nvCxnSpPr>
        <p:spPr>
          <a:xfrm flipH="1" flipV="1">
            <a:off x="5555994" y="2933995"/>
            <a:ext cx="2071692" cy="55502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hthoek 86"/>
          <p:cNvSpPr/>
          <p:nvPr/>
        </p:nvSpPr>
        <p:spPr>
          <a:xfrm>
            <a:off x="5825997" y="3338998"/>
            <a:ext cx="1800020" cy="990011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ENGAGE targets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airborne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near</a:t>
            </a:r>
            <a:endParaRPr lang="nl-BE" sz="1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88" name="Groep 87"/>
          <p:cNvGrpSpPr/>
          <p:nvPr/>
        </p:nvGrpSpPr>
        <p:grpSpPr>
          <a:xfrm rot="16472516">
            <a:off x="8996565" y="5069552"/>
            <a:ext cx="540007" cy="540007"/>
            <a:chOff x="3665972" y="2888994"/>
            <a:chExt cx="540007" cy="540007"/>
          </a:xfrm>
        </p:grpSpPr>
        <p:sp>
          <p:nvSpPr>
            <p:cNvPr id="89" name="Ovaal 8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1" name="Groep 90"/>
          <p:cNvGrpSpPr/>
          <p:nvPr/>
        </p:nvGrpSpPr>
        <p:grpSpPr>
          <a:xfrm rot="16472516">
            <a:off x="8906564" y="5339555"/>
            <a:ext cx="540007" cy="540007"/>
            <a:chOff x="3665972" y="2888994"/>
            <a:chExt cx="540007" cy="540007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94" name="Rechte verbindingslijn met pijl 93"/>
          <p:cNvCxnSpPr>
            <a:cxnSpLocks/>
            <a:stCxn id="93" idx="0"/>
            <a:endCxn id="5" idx="6"/>
          </p:cNvCxnSpPr>
          <p:nvPr/>
        </p:nvCxnSpPr>
        <p:spPr>
          <a:xfrm flipH="1">
            <a:off x="5555994" y="5588177"/>
            <a:ext cx="3351418" cy="45848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7176012" y="5769026"/>
            <a:ext cx="1980022" cy="900010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INTERCEPT</a:t>
            </a:r>
          </a:p>
          <a:p>
            <a:pPr algn="ctr"/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longer</a:t>
            </a:r>
            <a:r>
              <a:rPr lang="nl-BE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distances</a:t>
            </a:r>
            <a:endParaRPr lang="nl-BE" sz="1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85" name="Groep 84"/>
          <p:cNvGrpSpPr/>
          <p:nvPr/>
        </p:nvGrpSpPr>
        <p:grpSpPr>
          <a:xfrm>
            <a:off x="6276002" y="5949028"/>
            <a:ext cx="540006" cy="540006"/>
            <a:chOff x="6276002" y="5949028"/>
            <a:chExt cx="540006" cy="540006"/>
          </a:xfrm>
        </p:grpSpPr>
        <p:sp>
          <p:nvSpPr>
            <p:cNvPr id="96" name="Ovaal 95"/>
            <p:cNvSpPr/>
            <p:nvPr/>
          </p:nvSpPr>
          <p:spPr>
            <a:xfrm>
              <a:off x="6276002" y="5949028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al 96"/>
            <p:cNvSpPr/>
            <p:nvPr/>
          </p:nvSpPr>
          <p:spPr>
            <a:xfrm>
              <a:off x="6366003" y="6039029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al 97"/>
            <p:cNvSpPr/>
            <p:nvPr/>
          </p:nvSpPr>
          <p:spPr>
            <a:xfrm>
              <a:off x="6456004" y="6129030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9" name="Rechte verbindingslijn 98"/>
            <p:cNvCxnSpPr>
              <a:cxnSpLocks/>
              <a:stCxn id="96" idx="1"/>
              <a:endCxn id="98" idx="1"/>
            </p:cNvCxnSpPr>
            <p:nvPr/>
          </p:nvCxnSpPr>
          <p:spPr>
            <a:xfrm>
              <a:off x="6355084" y="6028110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>
              <a:cxnSpLocks/>
              <a:stCxn id="96" idx="3"/>
              <a:endCxn id="98" idx="3"/>
            </p:cNvCxnSpPr>
            <p:nvPr/>
          </p:nvCxnSpPr>
          <p:spPr>
            <a:xfrm flipV="1">
              <a:off x="6355084" y="6282671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ep 100"/>
          <p:cNvGrpSpPr/>
          <p:nvPr/>
        </p:nvGrpSpPr>
        <p:grpSpPr>
          <a:xfrm>
            <a:off x="6546005" y="1898983"/>
            <a:ext cx="540006" cy="540006"/>
            <a:chOff x="6546005" y="1898983"/>
            <a:chExt cx="540006" cy="540006"/>
          </a:xfrm>
        </p:grpSpPr>
        <p:sp>
          <p:nvSpPr>
            <p:cNvPr id="102" name="Ovaal 101"/>
            <p:cNvSpPr/>
            <p:nvPr/>
          </p:nvSpPr>
          <p:spPr>
            <a:xfrm>
              <a:off x="6546005" y="1898983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al 102"/>
            <p:cNvSpPr/>
            <p:nvPr/>
          </p:nvSpPr>
          <p:spPr>
            <a:xfrm>
              <a:off x="6636006" y="1988984"/>
              <a:ext cx="360004" cy="360004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al 103"/>
            <p:cNvSpPr/>
            <p:nvPr/>
          </p:nvSpPr>
          <p:spPr>
            <a:xfrm>
              <a:off x="6726007" y="2078985"/>
              <a:ext cx="180002" cy="180002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5" name="Rechte verbindingslijn 104"/>
            <p:cNvCxnSpPr>
              <a:cxnSpLocks/>
              <a:stCxn id="102" idx="1"/>
              <a:endCxn id="104" idx="1"/>
            </p:cNvCxnSpPr>
            <p:nvPr/>
          </p:nvCxnSpPr>
          <p:spPr>
            <a:xfrm>
              <a:off x="6625087" y="1978065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>
              <a:cxnSpLocks/>
              <a:stCxn id="102" idx="3"/>
              <a:endCxn id="104" idx="3"/>
            </p:cNvCxnSpPr>
            <p:nvPr/>
          </p:nvCxnSpPr>
          <p:spPr>
            <a:xfrm flipV="1">
              <a:off x="6625087" y="2232626"/>
              <a:ext cx="127281" cy="127281"/>
            </a:xfrm>
            <a:prstGeom prst="line">
              <a:avLst/>
            </a:prstGeom>
            <a:ln w="28575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2476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11268</TotalTime>
  <Words>236</Words>
  <Application>Microsoft Office PowerPoint</Application>
  <PresentationFormat>Breedbeeld</PresentationFormat>
  <Paragraphs>87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4" baseType="lpstr">
      <vt:lpstr>Corbel</vt:lpstr>
      <vt:lpstr>Wingdings</vt:lpstr>
      <vt:lpstr>Gestreept</vt:lpstr>
      <vt:lpstr>moose for dcs world AIR 2 AIR TaskING</vt:lpstr>
      <vt:lpstr>What is A2A tasking?</vt:lpstr>
      <vt:lpstr>setup a tasking system to defend from A2A attacks for players</vt:lpstr>
      <vt:lpstr>defend own border</vt:lpstr>
      <vt:lpstr>build your EWR (early warning radar) network</vt:lpstr>
      <vt:lpstr>define a set of groups that will be seated by human players</vt:lpstr>
      <vt:lpstr>players perform control air patrolS</vt:lpstr>
      <vt:lpstr>THE EWR detects incoming attackS</vt:lpstr>
      <vt:lpstr>engage or INTERCEPT attack</vt:lpstr>
      <vt:lpstr>hot and cold war</vt:lpstr>
      <vt:lpstr>engage airborne friendlies within the engage range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480</cp:revision>
  <dcterms:created xsi:type="dcterms:W3CDTF">2016-04-14T07:37:30Z</dcterms:created>
  <dcterms:modified xsi:type="dcterms:W3CDTF">2017-06-22T20:23:03Z</dcterms:modified>
</cp:coreProperties>
</file>

<file path=docProps/thumbnail.jpeg>
</file>